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60" r:id="rId2"/>
    <p:sldId id="256" r:id="rId3"/>
    <p:sldId id="258" r:id="rId4"/>
    <p:sldId id="259" r:id="rId5"/>
    <p:sldId id="261" r:id="rId6"/>
    <p:sldId id="268" r:id="rId7"/>
    <p:sldId id="257" r:id="rId8"/>
    <p:sldId id="279" r:id="rId9"/>
    <p:sldId id="262" r:id="rId10"/>
    <p:sldId id="263" r:id="rId11"/>
    <p:sldId id="269" r:id="rId12"/>
    <p:sldId id="265" r:id="rId13"/>
    <p:sldId id="264" r:id="rId14"/>
    <p:sldId id="276" r:id="rId15"/>
    <p:sldId id="277" r:id="rId16"/>
    <p:sldId id="278" r:id="rId17"/>
    <p:sldId id="273" r:id="rId18"/>
  </p:sldIdLst>
  <p:sldSz cx="18288000" cy="10287000"/>
  <p:notesSz cx="6858000" cy="9144000"/>
  <p:embeddedFontLst>
    <p:embeddedFont>
      <p:font typeface="Black Ops One" panose="020B0604020202020204" charset="0"/>
      <p:regular r:id="rId20"/>
    </p:embeddedFont>
    <p:embeddedFont>
      <p:font typeface="Slabo 27px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7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5039" autoAdjust="0"/>
  </p:normalViewPr>
  <p:slideViewPr>
    <p:cSldViewPr snapToGrid="0">
      <p:cViewPr varScale="1">
        <p:scale>
          <a:sx n="54" d="100"/>
          <a:sy n="54" d="100"/>
        </p:scale>
        <p:origin x="893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D586AC08-9416-930F-A320-3DFCF34D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>
            <a:extLst>
              <a:ext uri="{FF2B5EF4-FFF2-40B4-BE49-F238E27FC236}">
                <a16:creationId xmlns:a16="http://schemas.microsoft.com/office/drawing/2014/main" id="{E7D1CF65-491A-7307-6E60-981265F35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4:notes">
            <a:extLst>
              <a:ext uri="{FF2B5EF4-FFF2-40B4-BE49-F238E27FC236}">
                <a16:creationId xmlns:a16="http://schemas.microsoft.com/office/drawing/2014/main" id="{60242862-A675-4400-5E76-7E0A8C21F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704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>
          <a:extLst>
            <a:ext uri="{FF2B5EF4-FFF2-40B4-BE49-F238E27FC236}">
              <a16:creationId xmlns:a16="http://schemas.microsoft.com/office/drawing/2014/main" id="{75DA419D-33DA-C1DF-0693-C497FA9FA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:notes">
            <a:extLst>
              <a:ext uri="{FF2B5EF4-FFF2-40B4-BE49-F238E27FC236}">
                <a16:creationId xmlns:a16="http://schemas.microsoft.com/office/drawing/2014/main" id="{8F29ACFA-8ECE-0E3D-E75F-9D41690061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:notes">
            <a:extLst>
              <a:ext uri="{FF2B5EF4-FFF2-40B4-BE49-F238E27FC236}">
                <a16:creationId xmlns:a16="http://schemas.microsoft.com/office/drawing/2014/main" id="{9771FE75-FD86-962F-E6AD-0E2B2670C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8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AA2B7723-E561-605C-201C-F08D2BB49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>
            <a:extLst>
              <a:ext uri="{FF2B5EF4-FFF2-40B4-BE49-F238E27FC236}">
                <a16:creationId xmlns:a16="http://schemas.microsoft.com/office/drawing/2014/main" id="{0D2B34D3-C16C-F24B-685B-C87159FF30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4:notes">
            <a:extLst>
              <a:ext uri="{FF2B5EF4-FFF2-40B4-BE49-F238E27FC236}">
                <a16:creationId xmlns:a16="http://schemas.microsoft.com/office/drawing/2014/main" id="{5F8EDF7A-58B2-520D-BBB4-5296E3D529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039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910A4A68-E4E7-4DED-837B-676D536B1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>
            <a:extLst>
              <a:ext uri="{FF2B5EF4-FFF2-40B4-BE49-F238E27FC236}">
                <a16:creationId xmlns:a16="http://schemas.microsoft.com/office/drawing/2014/main" id="{0839F21B-C025-3571-E421-5EB0CBF2F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:notes">
            <a:extLst>
              <a:ext uri="{FF2B5EF4-FFF2-40B4-BE49-F238E27FC236}">
                <a16:creationId xmlns:a16="http://schemas.microsoft.com/office/drawing/2014/main" id="{1A25434F-0B26-5DB7-FB8C-B615321CC1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48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 rot="-1268739">
            <a:off x="-5131279" y="-1713347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9" name="Google Shape;219;p17"/>
          <p:cNvSpPr txBox="1"/>
          <p:nvPr/>
        </p:nvSpPr>
        <p:spPr>
          <a:xfrm>
            <a:off x="1365337" y="6523950"/>
            <a:ext cx="15557326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Welcome To Presentation</a:t>
            </a:r>
            <a:endParaRPr/>
          </a:p>
        </p:txBody>
      </p:sp>
      <p:sp>
        <p:nvSpPr>
          <p:cNvPr id="220" name="Google Shape;220;p17"/>
          <p:cNvSpPr txBox="1"/>
          <p:nvPr/>
        </p:nvSpPr>
        <p:spPr>
          <a:xfrm>
            <a:off x="3117955" y="7784957"/>
            <a:ext cx="1097852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I’m </a:t>
            </a:r>
            <a:r>
              <a:rPr lang="en-US" sz="3000" dirty="0">
                <a:solidFill>
                  <a:srgbClr val="FFFFFF"/>
                </a:solidFill>
              </a:rPr>
              <a:t>Pritesh Bhere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and I'll be sharing with you my beautiful ideas.  </a:t>
            </a:r>
            <a:endParaRPr dirty="0"/>
          </a:p>
        </p:txBody>
      </p:sp>
      <p:sp>
        <p:nvSpPr>
          <p:cNvPr id="221" name="Google Shape;221;p17"/>
          <p:cNvSpPr/>
          <p:nvPr/>
        </p:nvSpPr>
        <p:spPr>
          <a:xfrm rot="6194671">
            <a:off x="11820362" y="-2049887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2" name="Google Shape;222;p17"/>
          <p:cNvGrpSpPr/>
          <p:nvPr/>
        </p:nvGrpSpPr>
        <p:grpSpPr>
          <a:xfrm>
            <a:off x="16922663" y="9023207"/>
            <a:ext cx="388978" cy="388978"/>
            <a:chOff x="0" y="0"/>
            <a:chExt cx="812800" cy="812800"/>
          </a:xfrm>
        </p:grpSpPr>
        <p:sp>
          <p:nvSpPr>
            <p:cNvPr id="223" name="Google Shape;22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976359" y="7133550"/>
            <a:ext cx="388978" cy="388978"/>
            <a:chOff x="0" y="0"/>
            <a:chExt cx="812800" cy="812800"/>
          </a:xfrm>
        </p:grpSpPr>
        <p:sp>
          <p:nvSpPr>
            <p:cNvPr id="226" name="Google Shape;22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7"/>
          <p:cNvGrpSpPr/>
          <p:nvPr/>
        </p:nvGrpSpPr>
        <p:grpSpPr>
          <a:xfrm>
            <a:off x="12631093" y="1028700"/>
            <a:ext cx="388978" cy="388978"/>
            <a:chOff x="0" y="0"/>
            <a:chExt cx="812800" cy="812800"/>
          </a:xfrm>
        </p:grpSpPr>
        <p:sp>
          <p:nvSpPr>
            <p:cNvPr id="229" name="Google Shape;22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7"/>
          <p:cNvGrpSpPr/>
          <p:nvPr/>
        </p:nvGrpSpPr>
        <p:grpSpPr>
          <a:xfrm>
            <a:off x="976359" y="2033219"/>
            <a:ext cx="388978" cy="388978"/>
            <a:chOff x="0" y="0"/>
            <a:chExt cx="812800" cy="812800"/>
          </a:xfrm>
        </p:grpSpPr>
        <p:sp>
          <p:nvSpPr>
            <p:cNvPr id="232" name="Google Shape;23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7"/>
          <p:cNvSpPr/>
          <p:nvPr/>
        </p:nvSpPr>
        <p:spPr>
          <a:xfrm>
            <a:off x="5562476" y="744695"/>
            <a:ext cx="6494349" cy="5430899"/>
          </a:xfrm>
          <a:custGeom>
            <a:avLst/>
            <a:gdLst/>
            <a:ahLst/>
            <a:cxnLst/>
            <a:rect l="l" t="t" r="r" b="b"/>
            <a:pathLst>
              <a:path w="6494349" h="5430899" extrusionOk="0">
                <a:moveTo>
                  <a:pt x="0" y="0"/>
                </a:moveTo>
                <a:lnTo>
                  <a:pt x="6494349" y="0"/>
                </a:lnTo>
                <a:lnTo>
                  <a:pt x="6494349" y="5430900"/>
                </a:lnTo>
                <a:lnTo>
                  <a:pt x="0" y="543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5" name="Google Shape;235;p17"/>
          <p:cNvGrpSpPr/>
          <p:nvPr/>
        </p:nvGrpSpPr>
        <p:grpSpPr>
          <a:xfrm>
            <a:off x="13562537" y="4700688"/>
            <a:ext cx="179141" cy="179141"/>
            <a:chOff x="0" y="0"/>
            <a:chExt cx="812800" cy="812800"/>
          </a:xfrm>
        </p:grpSpPr>
        <p:sp>
          <p:nvSpPr>
            <p:cNvPr id="236" name="Google Shape;23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7"/>
          <p:cNvGrpSpPr/>
          <p:nvPr/>
        </p:nvGrpSpPr>
        <p:grpSpPr>
          <a:xfrm>
            <a:off x="4046315" y="1272472"/>
            <a:ext cx="145206" cy="145206"/>
            <a:chOff x="0" y="0"/>
            <a:chExt cx="812800" cy="812800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7"/>
          <p:cNvGrpSpPr/>
          <p:nvPr/>
        </p:nvGrpSpPr>
        <p:grpSpPr>
          <a:xfrm>
            <a:off x="16870322" y="956097"/>
            <a:ext cx="388978" cy="388978"/>
            <a:chOff x="0" y="0"/>
            <a:chExt cx="812800" cy="812800"/>
          </a:xfrm>
        </p:grpSpPr>
        <p:sp>
          <p:nvSpPr>
            <p:cNvPr id="242" name="Google Shape;24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/>
          <p:nvPr/>
        </p:nvSpPr>
        <p:spPr>
          <a:xfrm>
            <a:off x="-4012932" y="-3550078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20"/>
          <p:cNvSpPr txBox="1"/>
          <p:nvPr/>
        </p:nvSpPr>
        <p:spPr>
          <a:xfrm>
            <a:off x="2957514" y="3468591"/>
            <a:ext cx="1231072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Game</a:t>
            </a:r>
            <a:r>
              <a:rPr lang="en-US" sz="12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 Process</a:t>
            </a:r>
            <a:endParaRPr sz="12000" dirty="0"/>
          </a:p>
        </p:txBody>
      </p:sp>
      <p:sp>
        <p:nvSpPr>
          <p:cNvPr id="329" name="Google Shape;329;p20"/>
          <p:cNvSpPr txBox="1"/>
          <p:nvPr/>
        </p:nvSpPr>
        <p:spPr>
          <a:xfrm>
            <a:off x="4731163" y="5577841"/>
            <a:ext cx="8285294" cy="14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</a:rPr>
              <a:t>A Brief Overview Of The Game’s Rules, Controls, Steps And Game Process.</a:t>
            </a: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330" name="Google Shape;330;p20"/>
          <p:cNvSpPr/>
          <p:nvPr/>
        </p:nvSpPr>
        <p:spPr>
          <a:xfrm rot="10044073">
            <a:off x="11881793" y="2160930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3"/>
                </a:lnTo>
                <a:lnTo>
                  <a:pt x="0" y="10429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1" name="Google Shape;331;p20"/>
          <p:cNvSpPr/>
          <p:nvPr/>
        </p:nvSpPr>
        <p:spPr>
          <a:xfrm rot="9764725">
            <a:off x="-1884703" y="7107685"/>
            <a:ext cx="7245651" cy="2862032"/>
          </a:xfrm>
          <a:custGeom>
            <a:avLst/>
            <a:gdLst/>
            <a:ahLst/>
            <a:cxnLst/>
            <a:rect l="l" t="t" r="r" b="b"/>
            <a:pathLst>
              <a:path w="7245651" h="2862032" extrusionOk="0">
                <a:moveTo>
                  <a:pt x="0" y="0"/>
                </a:moveTo>
                <a:lnTo>
                  <a:pt x="7245651" y="0"/>
                </a:lnTo>
                <a:lnTo>
                  <a:pt x="7245651" y="2862032"/>
                </a:lnTo>
                <a:lnTo>
                  <a:pt x="0" y="2862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2" name="Google Shape;332;p20"/>
          <p:cNvSpPr/>
          <p:nvPr/>
        </p:nvSpPr>
        <p:spPr>
          <a:xfrm rot="-1245179">
            <a:off x="13691320" y="7467858"/>
            <a:ext cx="3582306" cy="1415011"/>
          </a:xfrm>
          <a:custGeom>
            <a:avLst/>
            <a:gdLst/>
            <a:ahLst/>
            <a:cxnLst/>
            <a:rect l="l" t="t" r="r" b="b"/>
            <a:pathLst>
              <a:path w="3582306" h="1415011" extrusionOk="0">
                <a:moveTo>
                  <a:pt x="0" y="0"/>
                </a:moveTo>
                <a:lnTo>
                  <a:pt x="3582307" y="0"/>
                </a:lnTo>
                <a:lnTo>
                  <a:pt x="3582307" y="1415011"/>
                </a:lnTo>
                <a:lnTo>
                  <a:pt x="0" y="1415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3" name="Google Shape;333;p20"/>
          <p:cNvSpPr/>
          <p:nvPr/>
        </p:nvSpPr>
        <p:spPr>
          <a:xfrm rot="4957053">
            <a:off x="11930736" y="1484690"/>
            <a:ext cx="1646481" cy="1977216"/>
          </a:xfrm>
          <a:custGeom>
            <a:avLst/>
            <a:gdLst/>
            <a:ahLst/>
            <a:cxnLst/>
            <a:rect l="l" t="t" r="r" b="b"/>
            <a:pathLst>
              <a:path w="1646481" h="1977216" extrusionOk="0">
                <a:moveTo>
                  <a:pt x="0" y="0"/>
                </a:moveTo>
                <a:lnTo>
                  <a:pt x="1646482" y="0"/>
                </a:lnTo>
                <a:lnTo>
                  <a:pt x="1646482" y="1977215"/>
                </a:lnTo>
                <a:lnTo>
                  <a:pt x="0" y="1977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20"/>
          <p:cNvSpPr/>
          <p:nvPr/>
        </p:nvSpPr>
        <p:spPr>
          <a:xfrm rot="5276393">
            <a:off x="14266527" y="348051"/>
            <a:ext cx="1646481" cy="1977216"/>
          </a:xfrm>
          <a:custGeom>
            <a:avLst/>
            <a:gdLst/>
            <a:ahLst/>
            <a:cxnLst/>
            <a:rect l="l" t="t" r="r" b="b"/>
            <a:pathLst>
              <a:path w="1646481" h="1977216" extrusionOk="0">
                <a:moveTo>
                  <a:pt x="0" y="0"/>
                </a:moveTo>
                <a:lnTo>
                  <a:pt x="1646481" y="0"/>
                </a:lnTo>
                <a:lnTo>
                  <a:pt x="1646481" y="1977216"/>
                </a:lnTo>
                <a:lnTo>
                  <a:pt x="0" y="1977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5" name="Google Shape;335;p20"/>
          <p:cNvSpPr/>
          <p:nvPr/>
        </p:nvSpPr>
        <p:spPr>
          <a:xfrm rot="-4653490">
            <a:off x="15724291" y="2005670"/>
            <a:ext cx="2350076" cy="2822144"/>
          </a:xfrm>
          <a:custGeom>
            <a:avLst/>
            <a:gdLst/>
            <a:ahLst/>
            <a:cxnLst/>
            <a:rect l="l" t="t" r="r" b="b"/>
            <a:pathLst>
              <a:path w="2350076" h="2822144" extrusionOk="0">
                <a:moveTo>
                  <a:pt x="0" y="0"/>
                </a:moveTo>
                <a:lnTo>
                  <a:pt x="2350076" y="0"/>
                </a:lnTo>
                <a:lnTo>
                  <a:pt x="2350076" y="2822144"/>
                </a:lnTo>
                <a:lnTo>
                  <a:pt x="0" y="2822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6" name="Google Shape;336;p20"/>
          <p:cNvGrpSpPr/>
          <p:nvPr/>
        </p:nvGrpSpPr>
        <p:grpSpPr>
          <a:xfrm>
            <a:off x="1543633" y="2317568"/>
            <a:ext cx="388978" cy="388978"/>
            <a:chOff x="0" y="0"/>
            <a:chExt cx="812800" cy="812800"/>
          </a:xfrm>
        </p:grpSpPr>
        <p:sp>
          <p:nvSpPr>
            <p:cNvPr id="337" name="Google Shape;337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10680848" y="7980874"/>
            <a:ext cx="388978" cy="388978"/>
            <a:chOff x="0" y="0"/>
            <a:chExt cx="812800" cy="812800"/>
          </a:xfrm>
        </p:grpSpPr>
        <p:sp>
          <p:nvSpPr>
            <p:cNvPr id="340" name="Google Shape;340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20"/>
          <p:cNvGrpSpPr/>
          <p:nvPr/>
        </p:nvGrpSpPr>
        <p:grpSpPr>
          <a:xfrm>
            <a:off x="7278090" y="2096030"/>
            <a:ext cx="388978" cy="388978"/>
            <a:chOff x="0" y="0"/>
            <a:chExt cx="812800" cy="812800"/>
          </a:xfrm>
        </p:grpSpPr>
        <p:sp>
          <p:nvSpPr>
            <p:cNvPr id="343" name="Google Shape;343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0"/>
          <p:cNvGrpSpPr/>
          <p:nvPr/>
        </p:nvGrpSpPr>
        <p:grpSpPr>
          <a:xfrm>
            <a:off x="16621680" y="1485362"/>
            <a:ext cx="179141" cy="179141"/>
            <a:chOff x="0" y="0"/>
            <a:chExt cx="812800" cy="812800"/>
          </a:xfrm>
        </p:grpSpPr>
        <p:sp>
          <p:nvSpPr>
            <p:cNvPr id="346" name="Google Shape;346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1932611" y="4868198"/>
            <a:ext cx="275302" cy="275302"/>
            <a:chOff x="0" y="0"/>
            <a:chExt cx="812800" cy="812800"/>
          </a:xfrm>
        </p:grpSpPr>
        <p:sp>
          <p:nvSpPr>
            <p:cNvPr id="349" name="Google Shape;349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"/>
          <p:cNvSpPr/>
          <p:nvPr/>
        </p:nvSpPr>
        <p:spPr>
          <a:xfrm rot="1179566">
            <a:off x="6827158" y="-718794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60" y="0"/>
                </a:lnTo>
                <a:lnTo>
                  <a:pt x="3645360" y="3494988"/>
                </a:lnTo>
                <a:lnTo>
                  <a:pt x="0" y="3494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72" name="Google Shape;472;p26"/>
          <p:cNvPicPr preferRelativeResize="0"/>
          <p:nvPr/>
        </p:nvPicPr>
        <p:blipFill rotWithShape="1">
          <a:blip r:embed="rId4">
            <a:alphaModFix/>
          </a:blip>
          <a:srcRect t="2303" r="8380" b="10684"/>
          <a:stretch/>
        </p:blipFill>
        <p:spPr>
          <a:xfrm>
            <a:off x="0" y="0"/>
            <a:ext cx="722119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6"/>
          <p:cNvSpPr/>
          <p:nvPr/>
        </p:nvSpPr>
        <p:spPr>
          <a:xfrm>
            <a:off x="12699667" y="758708"/>
            <a:ext cx="990392" cy="984989"/>
          </a:xfrm>
          <a:custGeom>
            <a:avLst/>
            <a:gdLst/>
            <a:ahLst/>
            <a:cxnLst/>
            <a:rect l="l" t="t" r="r" b="b"/>
            <a:pathLst>
              <a:path w="990392" h="984989" extrusionOk="0">
                <a:moveTo>
                  <a:pt x="0" y="0"/>
                </a:moveTo>
                <a:lnTo>
                  <a:pt x="990391" y="0"/>
                </a:lnTo>
                <a:lnTo>
                  <a:pt x="990391" y="984989"/>
                </a:lnTo>
                <a:lnTo>
                  <a:pt x="0" y="984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4" name="Google Shape;474;p26"/>
          <p:cNvSpPr txBox="1"/>
          <p:nvPr/>
        </p:nvSpPr>
        <p:spPr>
          <a:xfrm>
            <a:off x="8837665" y="2811389"/>
            <a:ext cx="772400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Start</a:t>
            </a: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 Screen</a:t>
            </a:r>
            <a:endParaRPr dirty="0"/>
          </a:p>
        </p:txBody>
      </p:sp>
      <p:sp>
        <p:nvSpPr>
          <p:cNvPr id="475" name="Google Shape;475;p26"/>
          <p:cNvSpPr txBox="1"/>
          <p:nvPr/>
        </p:nvSpPr>
        <p:spPr>
          <a:xfrm>
            <a:off x="8837665" y="4237288"/>
            <a:ext cx="7751400" cy="37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</a:rPr>
              <a:t>T</a:t>
            </a: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his is the welcome screen of the game displaying the title Naruto vs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Sasuke. The characters Naruto and Sasuke are prominently featured in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background. The Start button allows the player to begin the game. </a:t>
            </a:r>
            <a:endParaRPr lang="en-US" dirty="0"/>
          </a:p>
        </p:txBody>
      </p:sp>
      <p:sp>
        <p:nvSpPr>
          <p:cNvPr id="476" name="Google Shape;476;p26"/>
          <p:cNvSpPr/>
          <p:nvPr/>
        </p:nvSpPr>
        <p:spPr>
          <a:xfrm rot="-9862148">
            <a:off x="14916252" y="6854053"/>
            <a:ext cx="4255871" cy="4080317"/>
          </a:xfrm>
          <a:custGeom>
            <a:avLst/>
            <a:gdLst/>
            <a:ahLst/>
            <a:cxnLst/>
            <a:rect l="l" t="t" r="r" b="b"/>
            <a:pathLst>
              <a:path w="4255871" h="4080317" extrusionOk="0">
                <a:moveTo>
                  <a:pt x="0" y="0"/>
                </a:moveTo>
                <a:lnTo>
                  <a:pt x="4255872" y="0"/>
                </a:lnTo>
                <a:lnTo>
                  <a:pt x="4255872" y="4080317"/>
                </a:lnTo>
                <a:lnTo>
                  <a:pt x="0" y="4080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77" name="Google Shape;477;p26"/>
          <p:cNvGrpSpPr/>
          <p:nvPr/>
        </p:nvGrpSpPr>
        <p:grpSpPr>
          <a:xfrm>
            <a:off x="1473336" y="2616900"/>
            <a:ext cx="388978" cy="388978"/>
            <a:chOff x="0" y="0"/>
            <a:chExt cx="812800" cy="812800"/>
          </a:xfrm>
        </p:grpSpPr>
        <p:sp>
          <p:nvSpPr>
            <p:cNvPr id="478" name="Google Shape;478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26"/>
          <p:cNvGrpSpPr/>
          <p:nvPr/>
        </p:nvGrpSpPr>
        <p:grpSpPr>
          <a:xfrm>
            <a:off x="7660621" y="517370"/>
            <a:ext cx="388978" cy="388978"/>
            <a:chOff x="0" y="0"/>
            <a:chExt cx="812800" cy="812800"/>
          </a:xfrm>
        </p:grpSpPr>
        <p:sp>
          <p:nvSpPr>
            <p:cNvPr id="481" name="Google Shape;481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6"/>
          <p:cNvGrpSpPr/>
          <p:nvPr/>
        </p:nvGrpSpPr>
        <p:grpSpPr>
          <a:xfrm>
            <a:off x="17044188" y="9063811"/>
            <a:ext cx="388978" cy="388978"/>
            <a:chOff x="0" y="0"/>
            <a:chExt cx="812800" cy="812800"/>
          </a:xfrm>
        </p:grpSpPr>
        <p:sp>
          <p:nvSpPr>
            <p:cNvPr id="484" name="Google Shape;484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6"/>
          <p:cNvGrpSpPr/>
          <p:nvPr/>
        </p:nvGrpSpPr>
        <p:grpSpPr>
          <a:xfrm>
            <a:off x="7026704" y="8699723"/>
            <a:ext cx="388978" cy="388978"/>
            <a:chOff x="0" y="0"/>
            <a:chExt cx="812800" cy="812800"/>
          </a:xfrm>
        </p:grpSpPr>
        <p:sp>
          <p:nvSpPr>
            <p:cNvPr id="487" name="Google Shape;48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17EF7A1-E2E9-818B-1D6C-B110BE524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221193" cy="10287000"/>
          </a:xfrm>
          <a:prstGeom prst="rect">
            <a:avLst/>
          </a:prstGeom>
        </p:spPr>
      </p:pic>
      <p:grpSp>
        <p:nvGrpSpPr>
          <p:cNvPr id="11" name="Google Shape;593;p31">
            <a:extLst>
              <a:ext uri="{FF2B5EF4-FFF2-40B4-BE49-F238E27FC236}">
                <a16:creationId xmlns:a16="http://schemas.microsoft.com/office/drawing/2014/main" id="{810A426B-0904-69BA-6582-955C2F13C7A8}"/>
              </a:ext>
            </a:extLst>
          </p:cNvPr>
          <p:cNvGrpSpPr/>
          <p:nvPr/>
        </p:nvGrpSpPr>
        <p:grpSpPr>
          <a:xfrm>
            <a:off x="12789282" y="8388287"/>
            <a:ext cx="1850457" cy="991301"/>
            <a:chOff x="0" y="-144178"/>
            <a:chExt cx="2563148" cy="1143360"/>
          </a:xfrm>
        </p:grpSpPr>
        <p:grpSp>
          <p:nvGrpSpPr>
            <p:cNvPr id="12" name="Google Shape;594;p31">
              <a:extLst>
                <a:ext uri="{FF2B5EF4-FFF2-40B4-BE49-F238E27FC236}">
                  <a16:creationId xmlns:a16="http://schemas.microsoft.com/office/drawing/2014/main" id="{9BAACB20-260D-1030-CCB9-462B6757975D}"/>
                </a:ext>
              </a:extLst>
            </p:cNvPr>
            <p:cNvGrpSpPr/>
            <p:nvPr/>
          </p:nvGrpSpPr>
          <p:grpSpPr>
            <a:xfrm>
              <a:off x="0" y="-99389"/>
              <a:ext cx="2563148" cy="1098571"/>
              <a:chOff x="0" y="-95250"/>
              <a:chExt cx="1015997" cy="435458"/>
            </a:xfrm>
          </p:grpSpPr>
          <p:sp>
            <p:nvSpPr>
              <p:cNvPr id="16" name="Google Shape;595;p31">
                <a:extLst>
                  <a:ext uri="{FF2B5EF4-FFF2-40B4-BE49-F238E27FC236}">
                    <a16:creationId xmlns:a16="http://schemas.microsoft.com/office/drawing/2014/main" id="{10C83B0C-A4E2-3B85-31DB-020865B7527D}"/>
                  </a:ext>
                </a:extLst>
              </p:cNvPr>
              <p:cNvSpPr/>
              <p:nvPr/>
            </p:nvSpPr>
            <p:spPr>
              <a:xfrm>
                <a:off x="0" y="0"/>
                <a:ext cx="1015997" cy="340208"/>
              </a:xfrm>
              <a:custGeom>
                <a:avLst/>
                <a:gdLst/>
                <a:ahLst/>
                <a:cxnLst/>
                <a:rect l="l" t="t" r="r" b="b"/>
                <a:pathLst>
                  <a:path w="1015997" h="340208" extrusionOk="0">
                    <a:moveTo>
                      <a:pt x="812797" y="0"/>
                    </a:moveTo>
                    <a:cubicBezTo>
                      <a:pt x="925021" y="0"/>
                      <a:pt x="1015997" y="76158"/>
                      <a:pt x="1015997" y="170104"/>
                    </a:cubicBezTo>
                    <a:cubicBezTo>
                      <a:pt x="1015997" y="264050"/>
                      <a:pt x="925021" y="340208"/>
                      <a:pt x="812797" y="340208"/>
                    </a:cubicBezTo>
                    <a:lnTo>
                      <a:pt x="203200" y="340208"/>
                    </a:lnTo>
                    <a:cubicBezTo>
                      <a:pt x="90976" y="340208"/>
                      <a:pt x="0" y="264050"/>
                      <a:pt x="0" y="170104"/>
                    </a:cubicBezTo>
                    <a:cubicBezTo>
                      <a:pt x="0" y="7615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C00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6;p31">
                <a:extLst>
                  <a:ext uri="{FF2B5EF4-FFF2-40B4-BE49-F238E27FC236}">
                    <a16:creationId xmlns:a16="http://schemas.microsoft.com/office/drawing/2014/main" id="{2C0D82BC-8E3B-0C3F-86AF-04D19B265109}"/>
                  </a:ext>
                </a:extLst>
              </p:cNvPr>
              <p:cNvSpPr txBox="1"/>
              <p:nvPr/>
            </p:nvSpPr>
            <p:spPr>
              <a:xfrm>
                <a:off x="0" y="-95250"/>
                <a:ext cx="1015997" cy="43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38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597;p31">
              <a:extLst>
                <a:ext uri="{FF2B5EF4-FFF2-40B4-BE49-F238E27FC236}">
                  <a16:creationId xmlns:a16="http://schemas.microsoft.com/office/drawing/2014/main" id="{A5FE1602-802A-1233-3879-7BFC804C673D}"/>
                </a:ext>
              </a:extLst>
            </p:cNvPr>
            <p:cNvGrpSpPr/>
            <p:nvPr/>
          </p:nvGrpSpPr>
          <p:grpSpPr>
            <a:xfrm>
              <a:off x="0" y="-144178"/>
              <a:ext cx="2563148" cy="1002453"/>
              <a:chOff x="0" y="-57150"/>
              <a:chExt cx="1015997" cy="397358"/>
            </a:xfrm>
          </p:grpSpPr>
          <p:sp>
            <p:nvSpPr>
              <p:cNvPr id="14" name="Google Shape;598;p31">
                <a:extLst>
                  <a:ext uri="{FF2B5EF4-FFF2-40B4-BE49-F238E27FC236}">
                    <a16:creationId xmlns:a16="http://schemas.microsoft.com/office/drawing/2014/main" id="{0F9064BE-6DC1-8A9F-ACFD-7D72DC54F066}"/>
                  </a:ext>
                </a:extLst>
              </p:cNvPr>
              <p:cNvSpPr/>
              <p:nvPr/>
            </p:nvSpPr>
            <p:spPr>
              <a:xfrm>
                <a:off x="0" y="0"/>
                <a:ext cx="1015997" cy="340208"/>
              </a:xfrm>
              <a:custGeom>
                <a:avLst/>
                <a:gdLst/>
                <a:ahLst/>
                <a:cxnLst/>
                <a:rect l="l" t="t" r="r" b="b"/>
                <a:pathLst>
                  <a:path w="1015997" h="340208" extrusionOk="0">
                    <a:moveTo>
                      <a:pt x="812797" y="0"/>
                    </a:moveTo>
                    <a:cubicBezTo>
                      <a:pt x="925021" y="0"/>
                      <a:pt x="1015997" y="76158"/>
                      <a:pt x="1015997" y="170104"/>
                    </a:cubicBezTo>
                    <a:cubicBezTo>
                      <a:pt x="1015997" y="264050"/>
                      <a:pt x="925021" y="340208"/>
                      <a:pt x="812797" y="340208"/>
                    </a:cubicBezTo>
                    <a:lnTo>
                      <a:pt x="203200" y="340208"/>
                    </a:lnTo>
                    <a:cubicBezTo>
                      <a:pt x="90976" y="340208"/>
                      <a:pt x="0" y="264050"/>
                      <a:pt x="0" y="170104"/>
                    </a:cubicBezTo>
                    <a:cubicBezTo>
                      <a:pt x="0" y="7615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C008A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9;p31">
                <a:extLst>
                  <a:ext uri="{FF2B5EF4-FFF2-40B4-BE49-F238E27FC236}">
                    <a16:creationId xmlns:a16="http://schemas.microsoft.com/office/drawing/2014/main" id="{A3AAB1F6-427D-DD03-3755-F56C68D9598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15997" cy="3973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99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 dirty="0"/>
              </a:p>
            </p:txBody>
          </p:sp>
        </p:grpSp>
      </p:grpSp>
      <p:sp>
        <p:nvSpPr>
          <p:cNvPr id="18" name="Google Shape;580;p31">
            <a:extLst>
              <a:ext uri="{FF2B5EF4-FFF2-40B4-BE49-F238E27FC236}">
                <a16:creationId xmlns:a16="http://schemas.microsoft.com/office/drawing/2014/main" id="{14686FC3-7DF3-A9A9-78CA-41787DB1F1FB}"/>
              </a:ext>
            </a:extLst>
          </p:cNvPr>
          <p:cNvSpPr/>
          <p:nvPr/>
        </p:nvSpPr>
        <p:spPr>
          <a:xfrm rot="19468939">
            <a:off x="9018252" y="1383866"/>
            <a:ext cx="1531867" cy="951673"/>
          </a:xfrm>
          <a:custGeom>
            <a:avLst/>
            <a:gdLst/>
            <a:ahLst/>
            <a:cxnLst/>
            <a:rect l="l" t="t" r="r" b="b"/>
            <a:pathLst>
              <a:path w="1531867" h="951673" extrusionOk="0">
                <a:moveTo>
                  <a:pt x="0" y="0"/>
                </a:moveTo>
                <a:lnTo>
                  <a:pt x="1531868" y="0"/>
                </a:lnTo>
                <a:lnTo>
                  <a:pt x="1531868" y="951673"/>
                </a:lnTo>
                <a:lnTo>
                  <a:pt x="0" y="951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572;p31">
            <a:extLst>
              <a:ext uri="{FF2B5EF4-FFF2-40B4-BE49-F238E27FC236}">
                <a16:creationId xmlns:a16="http://schemas.microsoft.com/office/drawing/2014/main" id="{9FF0794D-860B-5AC6-A33C-6FB8D1DB60F8}"/>
              </a:ext>
            </a:extLst>
          </p:cNvPr>
          <p:cNvSpPr/>
          <p:nvPr/>
        </p:nvSpPr>
        <p:spPr>
          <a:xfrm rot="2700000">
            <a:off x="15262573" y="1435265"/>
            <a:ext cx="1437357" cy="1201990"/>
          </a:xfrm>
          <a:custGeom>
            <a:avLst/>
            <a:gdLst/>
            <a:ahLst/>
            <a:cxnLst/>
            <a:rect l="l" t="t" r="r" b="b"/>
            <a:pathLst>
              <a:path w="1437357" h="1201990" extrusionOk="0">
                <a:moveTo>
                  <a:pt x="0" y="0"/>
                </a:moveTo>
                <a:lnTo>
                  <a:pt x="1437357" y="0"/>
                </a:lnTo>
                <a:lnTo>
                  <a:pt x="1437357" y="1201990"/>
                </a:lnTo>
                <a:lnTo>
                  <a:pt x="0" y="1201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/>
          <p:nvPr/>
        </p:nvSpPr>
        <p:spPr>
          <a:xfrm rot="10629245">
            <a:off x="7208342" y="6900090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59" y="0"/>
                </a:lnTo>
                <a:lnTo>
                  <a:pt x="3645359" y="3494988"/>
                </a:lnTo>
                <a:lnTo>
                  <a:pt x="0" y="3494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3" name="Google Shape;383;p22"/>
          <p:cNvSpPr txBox="1"/>
          <p:nvPr/>
        </p:nvSpPr>
        <p:spPr>
          <a:xfrm>
            <a:off x="1662544" y="1851451"/>
            <a:ext cx="735676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D33B"/>
                </a:solidFill>
                <a:latin typeface="Black Ops One"/>
                <a:sym typeface="Black Ops One"/>
              </a:rPr>
              <a:t>  Level Selection</a:t>
            </a:r>
            <a:endParaRPr sz="6000" dirty="0"/>
          </a:p>
        </p:txBody>
      </p:sp>
      <p:sp>
        <p:nvSpPr>
          <p:cNvPr id="385" name="Google Shape;385;p22"/>
          <p:cNvSpPr txBox="1"/>
          <p:nvPr/>
        </p:nvSpPr>
        <p:spPr>
          <a:xfrm>
            <a:off x="1028700" y="3508801"/>
            <a:ext cx="74895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screen allows the player to choose from multiple levels. Levels are displayed as buttons. Only level 1 is initially unlocked. The Restart Game button resets the game progress.</a:t>
            </a:r>
            <a:endParaRPr lang="en-US" sz="3200" dirty="0"/>
          </a:p>
        </p:txBody>
      </p:sp>
      <p:sp>
        <p:nvSpPr>
          <p:cNvPr id="387" name="Google Shape;387;p22"/>
          <p:cNvSpPr/>
          <p:nvPr/>
        </p:nvSpPr>
        <p:spPr>
          <a:xfrm rot="1179566">
            <a:off x="-552516" y="-716599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59" y="0"/>
                </a:lnTo>
                <a:lnTo>
                  <a:pt x="3645359" y="3494989"/>
                </a:lnTo>
                <a:lnTo>
                  <a:pt x="0" y="3494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8" name="Google Shape;388;p22"/>
          <p:cNvSpPr/>
          <p:nvPr/>
        </p:nvSpPr>
        <p:spPr>
          <a:xfrm rot="-898220">
            <a:off x="8175193" y="7508736"/>
            <a:ext cx="1711656" cy="1557607"/>
          </a:xfrm>
          <a:custGeom>
            <a:avLst/>
            <a:gdLst/>
            <a:ahLst/>
            <a:cxnLst/>
            <a:rect l="l" t="t" r="r" b="b"/>
            <a:pathLst>
              <a:path w="1711656" h="1557607" extrusionOk="0">
                <a:moveTo>
                  <a:pt x="0" y="0"/>
                </a:moveTo>
                <a:lnTo>
                  <a:pt x="1711656" y="0"/>
                </a:lnTo>
                <a:lnTo>
                  <a:pt x="1711656" y="1557607"/>
                </a:lnTo>
                <a:lnTo>
                  <a:pt x="0" y="1557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9" name="Google Shape;389;p22"/>
          <p:cNvSpPr/>
          <p:nvPr/>
        </p:nvSpPr>
        <p:spPr>
          <a:xfrm rot="-264846">
            <a:off x="9181988" y="5701024"/>
            <a:ext cx="951215" cy="1023813"/>
          </a:xfrm>
          <a:custGeom>
            <a:avLst/>
            <a:gdLst/>
            <a:ahLst/>
            <a:cxnLst/>
            <a:rect l="l" t="t" r="r" b="b"/>
            <a:pathLst>
              <a:path w="951215" h="1023813" extrusionOk="0">
                <a:moveTo>
                  <a:pt x="0" y="0"/>
                </a:moveTo>
                <a:lnTo>
                  <a:pt x="951215" y="0"/>
                </a:lnTo>
                <a:lnTo>
                  <a:pt x="951215" y="1023813"/>
                </a:lnTo>
                <a:lnTo>
                  <a:pt x="0" y="102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0" name="Google Shape;390;p22"/>
          <p:cNvSpPr/>
          <p:nvPr/>
        </p:nvSpPr>
        <p:spPr>
          <a:xfrm rot="-6420736">
            <a:off x="6705880" y="7579425"/>
            <a:ext cx="951215" cy="1023813"/>
          </a:xfrm>
          <a:custGeom>
            <a:avLst/>
            <a:gdLst/>
            <a:ahLst/>
            <a:cxnLst/>
            <a:rect l="l" t="t" r="r" b="b"/>
            <a:pathLst>
              <a:path w="951215" h="1023813" extrusionOk="0">
                <a:moveTo>
                  <a:pt x="0" y="0"/>
                </a:moveTo>
                <a:lnTo>
                  <a:pt x="951215" y="0"/>
                </a:lnTo>
                <a:lnTo>
                  <a:pt x="951215" y="1023813"/>
                </a:lnTo>
                <a:lnTo>
                  <a:pt x="0" y="102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47E65-A576-E90B-781C-FC1952C56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7450" y="1"/>
            <a:ext cx="7875078" cy="10286999"/>
          </a:xfrm>
          <a:prstGeom prst="rect">
            <a:avLst/>
          </a:prstGeom>
        </p:spPr>
      </p:pic>
      <p:sp>
        <p:nvSpPr>
          <p:cNvPr id="2" name="Google Shape;591;p31">
            <a:extLst>
              <a:ext uri="{FF2B5EF4-FFF2-40B4-BE49-F238E27FC236}">
                <a16:creationId xmlns:a16="http://schemas.microsoft.com/office/drawing/2014/main" id="{6C358747-F6C5-ED91-5C1D-12EA9CB77727}"/>
              </a:ext>
            </a:extLst>
          </p:cNvPr>
          <p:cNvSpPr/>
          <p:nvPr/>
        </p:nvSpPr>
        <p:spPr>
          <a:xfrm rot="20126238">
            <a:off x="746152" y="7667047"/>
            <a:ext cx="2988569" cy="1961074"/>
          </a:xfrm>
          <a:custGeom>
            <a:avLst/>
            <a:gdLst/>
            <a:ahLst/>
            <a:cxnLst/>
            <a:rect l="l" t="t" r="r" b="b"/>
            <a:pathLst>
              <a:path w="1544018" h="708318" extrusionOk="0">
                <a:moveTo>
                  <a:pt x="0" y="0"/>
                </a:moveTo>
                <a:lnTo>
                  <a:pt x="1544018" y="0"/>
                </a:lnTo>
                <a:lnTo>
                  <a:pt x="1544018" y="708319"/>
                </a:lnTo>
                <a:lnTo>
                  <a:pt x="0" y="708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/>
        </p:nvSpPr>
        <p:spPr>
          <a:xfrm>
            <a:off x="1028700" y="1028700"/>
            <a:ext cx="755119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D33B"/>
                </a:solidFill>
                <a:latin typeface="Black Ops One"/>
                <a:sym typeface="Black Ops One"/>
              </a:rPr>
              <a:t>Gameplay Screen</a:t>
            </a:r>
            <a:endParaRPr sz="6000" dirty="0"/>
          </a:p>
        </p:txBody>
      </p:sp>
      <p:sp>
        <p:nvSpPr>
          <p:cNvPr id="357" name="Google Shape;357;p21"/>
          <p:cNvSpPr txBox="1"/>
          <p:nvPr/>
        </p:nvSpPr>
        <p:spPr>
          <a:xfrm>
            <a:off x="771526" y="3055459"/>
            <a:ext cx="8958262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a level begins, the screen displays a fight between Naruto and Sasuke. Both players have health bars. The current level is displayed at the top center. Small animated sprites represent each character in the lower corners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solidFill>
                <a:schemeClr val="bg1"/>
              </a:solidFill>
              <a:latin typeface="Times New Roman" panose="02020603050405020304" pitchFamily="18" charset="0"/>
              <a:ea typeface="Slabo 27px"/>
              <a:cs typeface="Times New Roman" panose="02020603050405020304" pitchFamily="18" charset="0"/>
              <a:sym typeface="Slabo 27px"/>
            </a:endParaRPr>
          </a:p>
        </p:txBody>
      </p:sp>
      <p:sp>
        <p:nvSpPr>
          <p:cNvPr id="365" name="Google Shape;365;p21"/>
          <p:cNvSpPr/>
          <p:nvPr/>
        </p:nvSpPr>
        <p:spPr>
          <a:xfrm rot="-4378977">
            <a:off x="14348787" y="7162481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21"/>
          <p:cNvSpPr/>
          <p:nvPr/>
        </p:nvSpPr>
        <p:spPr>
          <a:xfrm rot="-1616514">
            <a:off x="-2231578" y="7061792"/>
            <a:ext cx="4987264" cy="5369867"/>
          </a:xfrm>
          <a:custGeom>
            <a:avLst/>
            <a:gdLst/>
            <a:ahLst/>
            <a:cxnLst/>
            <a:rect l="l" t="t" r="r" b="b"/>
            <a:pathLst>
              <a:path w="4987264" h="5369867" extrusionOk="0">
                <a:moveTo>
                  <a:pt x="0" y="0"/>
                </a:moveTo>
                <a:lnTo>
                  <a:pt x="4987265" y="0"/>
                </a:lnTo>
                <a:lnTo>
                  <a:pt x="4987265" y="5369868"/>
                </a:lnTo>
                <a:lnTo>
                  <a:pt x="0" y="5369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7" name="Google Shape;367;p21"/>
          <p:cNvSpPr/>
          <p:nvPr/>
        </p:nvSpPr>
        <p:spPr>
          <a:xfrm rot="8161676">
            <a:off x="6635327" y="-2358958"/>
            <a:ext cx="4987264" cy="5369867"/>
          </a:xfrm>
          <a:custGeom>
            <a:avLst/>
            <a:gdLst/>
            <a:ahLst/>
            <a:cxnLst/>
            <a:rect l="l" t="t" r="r" b="b"/>
            <a:pathLst>
              <a:path w="4987264" h="5369867" extrusionOk="0">
                <a:moveTo>
                  <a:pt x="0" y="0"/>
                </a:moveTo>
                <a:lnTo>
                  <a:pt x="4987264" y="0"/>
                </a:lnTo>
                <a:lnTo>
                  <a:pt x="4987264" y="5369867"/>
                </a:lnTo>
                <a:lnTo>
                  <a:pt x="0" y="5369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72" name="Google Shape;372;p21"/>
          <p:cNvGrpSpPr/>
          <p:nvPr/>
        </p:nvGrpSpPr>
        <p:grpSpPr>
          <a:xfrm>
            <a:off x="16758127" y="9063811"/>
            <a:ext cx="388978" cy="388978"/>
            <a:chOff x="0" y="0"/>
            <a:chExt cx="812800" cy="812800"/>
          </a:xfrm>
        </p:grpSpPr>
        <p:sp>
          <p:nvSpPr>
            <p:cNvPr id="373" name="Google Shape;373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1"/>
          <p:cNvGrpSpPr/>
          <p:nvPr/>
        </p:nvGrpSpPr>
        <p:grpSpPr>
          <a:xfrm>
            <a:off x="4070236" y="9357748"/>
            <a:ext cx="388978" cy="388978"/>
            <a:chOff x="0" y="0"/>
            <a:chExt cx="812800" cy="812800"/>
          </a:xfrm>
        </p:grpSpPr>
        <p:sp>
          <p:nvSpPr>
            <p:cNvPr id="376" name="Google Shape;376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CF6AC0E-52E6-21DD-5262-F0D7378FE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901" y="0"/>
            <a:ext cx="8077839" cy="10286999"/>
          </a:xfrm>
          <a:prstGeom prst="rect">
            <a:avLst/>
          </a:prstGeom>
        </p:spPr>
      </p:pic>
      <p:sp>
        <p:nvSpPr>
          <p:cNvPr id="9" name="Google Shape;580;p31">
            <a:extLst>
              <a:ext uri="{FF2B5EF4-FFF2-40B4-BE49-F238E27FC236}">
                <a16:creationId xmlns:a16="http://schemas.microsoft.com/office/drawing/2014/main" id="{DD9B4839-9136-12B7-9EFB-81C2D791DB3C}"/>
              </a:ext>
            </a:extLst>
          </p:cNvPr>
          <p:cNvSpPr/>
          <p:nvPr/>
        </p:nvSpPr>
        <p:spPr>
          <a:xfrm rot="19468939">
            <a:off x="6355026" y="8024683"/>
            <a:ext cx="2315700" cy="1455608"/>
          </a:xfrm>
          <a:custGeom>
            <a:avLst/>
            <a:gdLst/>
            <a:ahLst/>
            <a:cxnLst/>
            <a:rect l="l" t="t" r="r" b="b"/>
            <a:pathLst>
              <a:path w="1531867" h="951673" extrusionOk="0">
                <a:moveTo>
                  <a:pt x="0" y="0"/>
                </a:moveTo>
                <a:lnTo>
                  <a:pt x="1531868" y="0"/>
                </a:lnTo>
                <a:lnTo>
                  <a:pt x="1531868" y="951673"/>
                </a:lnTo>
                <a:lnTo>
                  <a:pt x="0" y="951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" name="Google Shape;573;p31">
            <a:extLst>
              <a:ext uri="{FF2B5EF4-FFF2-40B4-BE49-F238E27FC236}">
                <a16:creationId xmlns:a16="http://schemas.microsoft.com/office/drawing/2014/main" id="{B5C8E2FF-D5D8-EF2E-2D5E-70579EED69A2}"/>
              </a:ext>
            </a:extLst>
          </p:cNvPr>
          <p:cNvSpPr/>
          <p:nvPr/>
        </p:nvSpPr>
        <p:spPr>
          <a:xfrm>
            <a:off x="771526" y="8355246"/>
            <a:ext cx="1286620" cy="1349012"/>
          </a:xfrm>
          <a:custGeom>
            <a:avLst/>
            <a:gdLst/>
            <a:ahLst/>
            <a:cxnLst/>
            <a:rect l="l" t="t" r="r" b="b"/>
            <a:pathLst>
              <a:path w="1286620" h="1349012" extrusionOk="0">
                <a:moveTo>
                  <a:pt x="0" y="0"/>
                </a:moveTo>
                <a:lnTo>
                  <a:pt x="1286620" y="0"/>
                </a:lnTo>
                <a:lnTo>
                  <a:pt x="1286620" y="1349011"/>
                </a:lnTo>
                <a:lnTo>
                  <a:pt x="0" y="1349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" name="Google Shape;575;p31">
            <a:extLst>
              <a:ext uri="{FF2B5EF4-FFF2-40B4-BE49-F238E27FC236}">
                <a16:creationId xmlns:a16="http://schemas.microsoft.com/office/drawing/2014/main" id="{84C86578-EEFE-C016-A15C-C9BA4F1D5F4B}"/>
              </a:ext>
            </a:extLst>
          </p:cNvPr>
          <p:cNvSpPr/>
          <p:nvPr/>
        </p:nvSpPr>
        <p:spPr>
          <a:xfrm>
            <a:off x="262054" y="325975"/>
            <a:ext cx="2586037" cy="867803"/>
          </a:xfrm>
          <a:custGeom>
            <a:avLst/>
            <a:gdLst/>
            <a:ahLst/>
            <a:cxnLst/>
            <a:rect l="l" t="t" r="r" b="b"/>
            <a:pathLst>
              <a:path w="1927146" h="508285" extrusionOk="0">
                <a:moveTo>
                  <a:pt x="0" y="0"/>
                </a:moveTo>
                <a:lnTo>
                  <a:pt x="1927147" y="0"/>
                </a:lnTo>
                <a:lnTo>
                  <a:pt x="1927147" y="508285"/>
                </a:lnTo>
                <a:lnTo>
                  <a:pt x="0" y="508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70">
          <a:extLst>
            <a:ext uri="{FF2B5EF4-FFF2-40B4-BE49-F238E27FC236}">
              <a16:creationId xmlns:a16="http://schemas.microsoft.com/office/drawing/2014/main" id="{34C622B7-1AF6-5B8E-6F74-DB754FC82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">
            <a:extLst>
              <a:ext uri="{FF2B5EF4-FFF2-40B4-BE49-F238E27FC236}">
                <a16:creationId xmlns:a16="http://schemas.microsoft.com/office/drawing/2014/main" id="{35241E69-750D-C9DC-5AE2-1EF18C8C5689}"/>
              </a:ext>
            </a:extLst>
          </p:cNvPr>
          <p:cNvSpPr/>
          <p:nvPr/>
        </p:nvSpPr>
        <p:spPr>
          <a:xfrm rot="1179566">
            <a:off x="6827158" y="-718794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60" y="0"/>
                </a:lnTo>
                <a:lnTo>
                  <a:pt x="3645360" y="3494988"/>
                </a:lnTo>
                <a:lnTo>
                  <a:pt x="0" y="3494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4" name="Google Shape;474;p26">
            <a:extLst>
              <a:ext uri="{FF2B5EF4-FFF2-40B4-BE49-F238E27FC236}">
                <a16:creationId xmlns:a16="http://schemas.microsoft.com/office/drawing/2014/main" id="{E00194E9-A647-60B7-6BE9-4C98D245FDE4}"/>
              </a:ext>
            </a:extLst>
          </p:cNvPr>
          <p:cNvSpPr txBox="1"/>
          <p:nvPr/>
        </p:nvSpPr>
        <p:spPr>
          <a:xfrm>
            <a:off x="8837665" y="2811389"/>
            <a:ext cx="772400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D33B"/>
                </a:solidFill>
                <a:latin typeface="Black Ops One"/>
                <a:sym typeface="Black Ops One"/>
              </a:rPr>
              <a:t>Menu Screen</a:t>
            </a:r>
            <a:endParaRPr dirty="0"/>
          </a:p>
        </p:txBody>
      </p:sp>
      <p:sp>
        <p:nvSpPr>
          <p:cNvPr id="475" name="Google Shape;475;p26">
            <a:extLst>
              <a:ext uri="{FF2B5EF4-FFF2-40B4-BE49-F238E27FC236}">
                <a16:creationId xmlns:a16="http://schemas.microsoft.com/office/drawing/2014/main" id="{1C8F4E98-8478-1E7C-B1C3-1BC8B8A370E7}"/>
              </a:ext>
            </a:extLst>
          </p:cNvPr>
          <p:cNvSpPr txBox="1"/>
          <p:nvPr/>
        </p:nvSpPr>
        <p:spPr>
          <a:xfrm>
            <a:off x="8837665" y="4237288"/>
            <a:ext cx="775140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</a:rPr>
              <a:t>T</a:t>
            </a: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 pause menu allows the player to continue, retry the level, exit, or toggle sound. It appears mid-game if the player pause during a fight. </a:t>
            </a:r>
            <a:endParaRPr lang="en-US" dirty="0"/>
          </a:p>
        </p:txBody>
      </p:sp>
      <p:sp>
        <p:nvSpPr>
          <p:cNvPr id="476" name="Google Shape;476;p26">
            <a:extLst>
              <a:ext uri="{FF2B5EF4-FFF2-40B4-BE49-F238E27FC236}">
                <a16:creationId xmlns:a16="http://schemas.microsoft.com/office/drawing/2014/main" id="{29766092-7A57-DD64-06BE-5EC0A1EEEB8C}"/>
              </a:ext>
            </a:extLst>
          </p:cNvPr>
          <p:cNvSpPr/>
          <p:nvPr/>
        </p:nvSpPr>
        <p:spPr>
          <a:xfrm rot="-9862148">
            <a:off x="14916252" y="6854053"/>
            <a:ext cx="4255871" cy="4080317"/>
          </a:xfrm>
          <a:custGeom>
            <a:avLst/>
            <a:gdLst/>
            <a:ahLst/>
            <a:cxnLst/>
            <a:rect l="l" t="t" r="r" b="b"/>
            <a:pathLst>
              <a:path w="4255871" h="4080317" extrusionOk="0">
                <a:moveTo>
                  <a:pt x="0" y="0"/>
                </a:moveTo>
                <a:lnTo>
                  <a:pt x="4255872" y="0"/>
                </a:lnTo>
                <a:lnTo>
                  <a:pt x="4255872" y="4080317"/>
                </a:lnTo>
                <a:lnTo>
                  <a:pt x="0" y="4080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77" name="Google Shape;477;p26">
            <a:extLst>
              <a:ext uri="{FF2B5EF4-FFF2-40B4-BE49-F238E27FC236}">
                <a16:creationId xmlns:a16="http://schemas.microsoft.com/office/drawing/2014/main" id="{93E56AAC-34B5-DC6F-A790-DCE553C1BB1B}"/>
              </a:ext>
            </a:extLst>
          </p:cNvPr>
          <p:cNvGrpSpPr/>
          <p:nvPr/>
        </p:nvGrpSpPr>
        <p:grpSpPr>
          <a:xfrm>
            <a:off x="1473336" y="2616900"/>
            <a:ext cx="388978" cy="388978"/>
            <a:chOff x="0" y="0"/>
            <a:chExt cx="812800" cy="812800"/>
          </a:xfrm>
        </p:grpSpPr>
        <p:sp>
          <p:nvSpPr>
            <p:cNvPr id="478" name="Google Shape;478;p26">
              <a:extLst>
                <a:ext uri="{FF2B5EF4-FFF2-40B4-BE49-F238E27FC236}">
                  <a16:creationId xmlns:a16="http://schemas.microsoft.com/office/drawing/2014/main" id="{28FFA6EA-92F2-809F-F0F1-335B6CF705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>
              <a:extLst>
                <a:ext uri="{FF2B5EF4-FFF2-40B4-BE49-F238E27FC236}">
                  <a16:creationId xmlns:a16="http://schemas.microsoft.com/office/drawing/2014/main" id="{311C8C6D-8BF0-1FDB-C2C4-ED15C347D32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26">
            <a:extLst>
              <a:ext uri="{FF2B5EF4-FFF2-40B4-BE49-F238E27FC236}">
                <a16:creationId xmlns:a16="http://schemas.microsoft.com/office/drawing/2014/main" id="{5CC376B7-4ACD-1733-9305-D73133A62922}"/>
              </a:ext>
            </a:extLst>
          </p:cNvPr>
          <p:cNvGrpSpPr/>
          <p:nvPr/>
        </p:nvGrpSpPr>
        <p:grpSpPr>
          <a:xfrm>
            <a:off x="7660621" y="517370"/>
            <a:ext cx="388978" cy="388978"/>
            <a:chOff x="0" y="0"/>
            <a:chExt cx="812800" cy="812800"/>
          </a:xfrm>
        </p:grpSpPr>
        <p:sp>
          <p:nvSpPr>
            <p:cNvPr id="481" name="Google Shape;481;p26">
              <a:extLst>
                <a:ext uri="{FF2B5EF4-FFF2-40B4-BE49-F238E27FC236}">
                  <a16:creationId xmlns:a16="http://schemas.microsoft.com/office/drawing/2014/main" id="{9E6378F8-7399-7325-5D37-AE976742F1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>
              <a:extLst>
                <a:ext uri="{FF2B5EF4-FFF2-40B4-BE49-F238E27FC236}">
                  <a16:creationId xmlns:a16="http://schemas.microsoft.com/office/drawing/2014/main" id="{6816729C-44E9-B98C-8027-95DD9FF593C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6">
            <a:extLst>
              <a:ext uri="{FF2B5EF4-FFF2-40B4-BE49-F238E27FC236}">
                <a16:creationId xmlns:a16="http://schemas.microsoft.com/office/drawing/2014/main" id="{33073E00-A5ED-3F5D-9946-46606ED907CD}"/>
              </a:ext>
            </a:extLst>
          </p:cNvPr>
          <p:cNvGrpSpPr/>
          <p:nvPr/>
        </p:nvGrpSpPr>
        <p:grpSpPr>
          <a:xfrm>
            <a:off x="17044188" y="9063811"/>
            <a:ext cx="388978" cy="388978"/>
            <a:chOff x="0" y="0"/>
            <a:chExt cx="812800" cy="812800"/>
          </a:xfrm>
        </p:grpSpPr>
        <p:sp>
          <p:nvSpPr>
            <p:cNvPr id="484" name="Google Shape;484;p26">
              <a:extLst>
                <a:ext uri="{FF2B5EF4-FFF2-40B4-BE49-F238E27FC236}">
                  <a16:creationId xmlns:a16="http://schemas.microsoft.com/office/drawing/2014/main" id="{F1C9B630-ECEB-A232-0CA1-517A1F310C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>
              <a:extLst>
                <a:ext uri="{FF2B5EF4-FFF2-40B4-BE49-F238E27FC236}">
                  <a16:creationId xmlns:a16="http://schemas.microsoft.com/office/drawing/2014/main" id="{6A23AF67-33C7-74F6-1A73-0494C19094D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6">
            <a:extLst>
              <a:ext uri="{FF2B5EF4-FFF2-40B4-BE49-F238E27FC236}">
                <a16:creationId xmlns:a16="http://schemas.microsoft.com/office/drawing/2014/main" id="{54622769-0A95-D6F7-323E-EC4825704F52}"/>
              </a:ext>
            </a:extLst>
          </p:cNvPr>
          <p:cNvGrpSpPr/>
          <p:nvPr/>
        </p:nvGrpSpPr>
        <p:grpSpPr>
          <a:xfrm>
            <a:off x="7026704" y="8699723"/>
            <a:ext cx="388978" cy="388978"/>
            <a:chOff x="0" y="0"/>
            <a:chExt cx="812800" cy="812800"/>
          </a:xfrm>
        </p:grpSpPr>
        <p:sp>
          <p:nvSpPr>
            <p:cNvPr id="487" name="Google Shape;487;p26">
              <a:extLst>
                <a:ext uri="{FF2B5EF4-FFF2-40B4-BE49-F238E27FC236}">
                  <a16:creationId xmlns:a16="http://schemas.microsoft.com/office/drawing/2014/main" id="{6AAE9045-A625-DAEA-1F1D-3E65F57D41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>
              <a:extLst>
                <a:ext uri="{FF2B5EF4-FFF2-40B4-BE49-F238E27FC236}">
                  <a16:creationId xmlns:a16="http://schemas.microsoft.com/office/drawing/2014/main" id="{59FB16EF-F76D-DB63-BB2D-704D1D386B0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36766F-A1D7-A890-8D4A-BFDE5BB2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7624155" cy="10287000"/>
          </a:xfrm>
          <a:prstGeom prst="rect">
            <a:avLst/>
          </a:prstGeom>
        </p:spPr>
      </p:pic>
      <p:sp>
        <p:nvSpPr>
          <p:cNvPr id="6" name="Google Shape;592;p31">
            <a:extLst>
              <a:ext uri="{FF2B5EF4-FFF2-40B4-BE49-F238E27FC236}">
                <a16:creationId xmlns:a16="http://schemas.microsoft.com/office/drawing/2014/main" id="{B7614715-B638-96D5-F1C0-3A59FE727F9F}"/>
              </a:ext>
            </a:extLst>
          </p:cNvPr>
          <p:cNvSpPr/>
          <p:nvPr/>
        </p:nvSpPr>
        <p:spPr>
          <a:xfrm>
            <a:off x="15057887" y="7243796"/>
            <a:ext cx="1986300" cy="841695"/>
          </a:xfrm>
          <a:custGeom>
            <a:avLst/>
            <a:gdLst/>
            <a:ahLst/>
            <a:cxnLst/>
            <a:rect l="l" t="t" r="r" b="b"/>
            <a:pathLst>
              <a:path w="1986300" h="841695" extrusionOk="0">
                <a:moveTo>
                  <a:pt x="0" y="0"/>
                </a:moveTo>
                <a:lnTo>
                  <a:pt x="1986300" y="0"/>
                </a:lnTo>
                <a:lnTo>
                  <a:pt x="1986300" y="841695"/>
                </a:lnTo>
                <a:lnTo>
                  <a:pt x="0" y="841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" name="Google Shape;585;p31">
            <a:extLst>
              <a:ext uri="{FF2B5EF4-FFF2-40B4-BE49-F238E27FC236}">
                <a16:creationId xmlns:a16="http://schemas.microsoft.com/office/drawing/2014/main" id="{478C4831-2CC2-9070-3BFD-E78F5D5BB83E}"/>
              </a:ext>
            </a:extLst>
          </p:cNvPr>
          <p:cNvSpPr/>
          <p:nvPr/>
        </p:nvSpPr>
        <p:spPr>
          <a:xfrm>
            <a:off x="9308238" y="1340150"/>
            <a:ext cx="1246267" cy="1246267"/>
          </a:xfrm>
          <a:custGeom>
            <a:avLst/>
            <a:gdLst/>
            <a:ahLst/>
            <a:cxnLst/>
            <a:rect l="l" t="t" r="r" b="b"/>
            <a:pathLst>
              <a:path w="1246267" h="1246267" extrusionOk="0">
                <a:moveTo>
                  <a:pt x="0" y="0"/>
                </a:moveTo>
                <a:lnTo>
                  <a:pt x="1246267" y="0"/>
                </a:lnTo>
                <a:lnTo>
                  <a:pt x="1246267" y="1246267"/>
                </a:lnTo>
                <a:lnTo>
                  <a:pt x="0" y="1246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Google Shape;583;p31">
            <a:extLst>
              <a:ext uri="{FF2B5EF4-FFF2-40B4-BE49-F238E27FC236}">
                <a16:creationId xmlns:a16="http://schemas.microsoft.com/office/drawing/2014/main" id="{D307B635-B024-81F9-F35C-657C0B199B88}"/>
              </a:ext>
            </a:extLst>
          </p:cNvPr>
          <p:cNvSpPr/>
          <p:nvPr/>
        </p:nvSpPr>
        <p:spPr>
          <a:xfrm>
            <a:off x="15861675" y="1555942"/>
            <a:ext cx="1218980" cy="1218980"/>
          </a:xfrm>
          <a:custGeom>
            <a:avLst/>
            <a:gdLst/>
            <a:ahLst/>
            <a:cxnLst/>
            <a:rect l="l" t="t" r="r" b="b"/>
            <a:pathLst>
              <a:path w="1218980" h="1218980" extrusionOk="0">
                <a:moveTo>
                  <a:pt x="0" y="0"/>
                </a:moveTo>
                <a:lnTo>
                  <a:pt x="1218980" y="0"/>
                </a:lnTo>
                <a:lnTo>
                  <a:pt x="1218980" y="1218981"/>
                </a:lnTo>
                <a:lnTo>
                  <a:pt x="0" y="12189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" name="Google Shape;584;p31">
            <a:extLst>
              <a:ext uri="{FF2B5EF4-FFF2-40B4-BE49-F238E27FC236}">
                <a16:creationId xmlns:a16="http://schemas.microsoft.com/office/drawing/2014/main" id="{AEEF0A73-82AF-0CCC-5D9B-48129ABAB92E}"/>
              </a:ext>
            </a:extLst>
          </p:cNvPr>
          <p:cNvSpPr/>
          <p:nvPr/>
        </p:nvSpPr>
        <p:spPr>
          <a:xfrm>
            <a:off x="12787294" y="112438"/>
            <a:ext cx="1044623" cy="1044623"/>
          </a:xfrm>
          <a:custGeom>
            <a:avLst/>
            <a:gdLst/>
            <a:ahLst/>
            <a:cxnLst/>
            <a:rect l="l" t="t" r="r" b="b"/>
            <a:pathLst>
              <a:path w="1044623" h="1044623" extrusionOk="0">
                <a:moveTo>
                  <a:pt x="0" y="0"/>
                </a:moveTo>
                <a:lnTo>
                  <a:pt x="1044622" y="0"/>
                </a:lnTo>
                <a:lnTo>
                  <a:pt x="1044622" y="1044623"/>
                </a:lnTo>
                <a:lnTo>
                  <a:pt x="0" y="1044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332;p20">
            <a:extLst>
              <a:ext uri="{FF2B5EF4-FFF2-40B4-BE49-F238E27FC236}">
                <a16:creationId xmlns:a16="http://schemas.microsoft.com/office/drawing/2014/main" id="{75C9B3AB-BCEA-E7D6-3F38-03D1A31BB354}"/>
              </a:ext>
            </a:extLst>
          </p:cNvPr>
          <p:cNvSpPr/>
          <p:nvPr/>
        </p:nvSpPr>
        <p:spPr>
          <a:xfrm rot="20354821">
            <a:off x="7795103" y="8539399"/>
            <a:ext cx="3582306" cy="1415011"/>
          </a:xfrm>
          <a:custGeom>
            <a:avLst/>
            <a:gdLst/>
            <a:ahLst/>
            <a:cxnLst/>
            <a:rect l="l" t="t" r="r" b="b"/>
            <a:pathLst>
              <a:path w="3582306" h="1415011" extrusionOk="0">
                <a:moveTo>
                  <a:pt x="0" y="0"/>
                </a:moveTo>
                <a:lnTo>
                  <a:pt x="3582307" y="0"/>
                </a:lnTo>
                <a:lnTo>
                  <a:pt x="3582307" y="1415011"/>
                </a:lnTo>
                <a:lnTo>
                  <a:pt x="0" y="1415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61002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381">
          <a:extLst>
            <a:ext uri="{FF2B5EF4-FFF2-40B4-BE49-F238E27FC236}">
              <a16:creationId xmlns:a16="http://schemas.microsoft.com/office/drawing/2014/main" id="{B93FD1A4-F770-5364-7B68-7B10D94B9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>
            <a:extLst>
              <a:ext uri="{FF2B5EF4-FFF2-40B4-BE49-F238E27FC236}">
                <a16:creationId xmlns:a16="http://schemas.microsoft.com/office/drawing/2014/main" id="{7D264272-4168-3D73-9672-F51979C9CE67}"/>
              </a:ext>
            </a:extLst>
          </p:cNvPr>
          <p:cNvSpPr/>
          <p:nvPr/>
        </p:nvSpPr>
        <p:spPr>
          <a:xfrm rot="10629245">
            <a:off x="7208342" y="6900090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59" y="0"/>
                </a:lnTo>
                <a:lnTo>
                  <a:pt x="3645359" y="3494988"/>
                </a:lnTo>
                <a:lnTo>
                  <a:pt x="0" y="3494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3" name="Google Shape;383;p22">
            <a:extLst>
              <a:ext uri="{FF2B5EF4-FFF2-40B4-BE49-F238E27FC236}">
                <a16:creationId xmlns:a16="http://schemas.microsoft.com/office/drawing/2014/main" id="{36A99BB6-D0E3-3C33-E5A7-0EC59440ED07}"/>
              </a:ext>
            </a:extLst>
          </p:cNvPr>
          <p:cNvSpPr txBox="1"/>
          <p:nvPr/>
        </p:nvSpPr>
        <p:spPr>
          <a:xfrm>
            <a:off x="1662544" y="1851451"/>
            <a:ext cx="735676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D33B"/>
                </a:solidFill>
                <a:latin typeface="Black Ops One"/>
                <a:sym typeface="Black Ops One"/>
              </a:rPr>
              <a:t>  Naruto Wins</a:t>
            </a:r>
            <a:endParaRPr sz="6000" dirty="0"/>
          </a:p>
        </p:txBody>
      </p:sp>
      <p:sp>
        <p:nvSpPr>
          <p:cNvPr id="385" name="Google Shape;385;p22">
            <a:extLst>
              <a:ext uri="{FF2B5EF4-FFF2-40B4-BE49-F238E27FC236}">
                <a16:creationId xmlns:a16="http://schemas.microsoft.com/office/drawing/2014/main" id="{9B78BECE-84C7-1AD7-620D-076D439D3CE4}"/>
              </a:ext>
            </a:extLst>
          </p:cNvPr>
          <p:cNvSpPr txBox="1"/>
          <p:nvPr/>
        </p:nvSpPr>
        <p:spPr>
          <a:xfrm>
            <a:off x="1028700" y="3508801"/>
            <a:ext cx="74895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If the player successfully defeats Sasuke, a </a:t>
            </a:r>
            <a:r>
              <a:rPr lang="en-US" sz="3200" b="1" dirty="0">
                <a:solidFill>
                  <a:srgbClr val="FFFFFF"/>
                </a:solidFill>
              </a:rPr>
              <a:t>Naruto Wins </a:t>
            </a:r>
            <a:r>
              <a:rPr lang="en-US" sz="3200" dirty="0">
                <a:solidFill>
                  <a:srgbClr val="FFFFFF"/>
                </a:solidFill>
              </a:rPr>
              <a:t>screen is displayed. It confirms that the level is completed along with the final health statistics for both characters.</a:t>
            </a:r>
            <a:endParaRPr lang="en-US" sz="3200" b="1" dirty="0"/>
          </a:p>
        </p:txBody>
      </p:sp>
      <p:sp>
        <p:nvSpPr>
          <p:cNvPr id="387" name="Google Shape;387;p22">
            <a:extLst>
              <a:ext uri="{FF2B5EF4-FFF2-40B4-BE49-F238E27FC236}">
                <a16:creationId xmlns:a16="http://schemas.microsoft.com/office/drawing/2014/main" id="{589A9660-DBD8-1E24-0135-0059B810A2CD}"/>
              </a:ext>
            </a:extLst>
          </p:cNvPr>
          <p:cNvSpPr/>
          <p:nvPr/>
        </p:nvSpPr>
        <p:spPr>
          <a:xfrm rot="1179566">
            <a:off x="-552516" y="-716599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59" y="0"/>
                </a:lnTo>
                <a:lnTo>
                  <a:pt x="3645359" y="3494989"/>
                </a:lnTo>
                <a:lnTo>
                  <a:pt x="0" y="3494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8" name="Google Shape;388;p22">
            <a:extLst>
              <a:ext uri="{FF2B5EF4-FFF2-40B4-BE49-F238E27FC236}">
                <a16:creationId xmlns:a16="http://schemas.microsoft.com/office/drawing/2014/main" id="{6341A0FA-DA9A-8821-5284-4639324E2B40}"/>
              </a:ext>
            </a:extLst>
          </p:cNvPr>
          <p:cNvSpPr/>
          <p:nvPr/>
        </p:nvSpPr>
        <p:spPr>
          <a:xfrm rot="-898220">
            <a:off x="8175193" y="7508736"/>
            <a:ext cx="1711656" cy="1557607"/>
          </a:xfrm>
          <a:custGeom>
            <a:avLst/>
            <a:gdLst/>
            <a:ahLst/>
            <a:cxnLst/>
            <a:rect l="l" t="t" r="r" b="b"/>
            <a:pathLst>
              <a:path w="1711656" h="1557607" extrusionOk="0">
                <a:moveTo>
                  <a:pt x="0" y="0"/>
                </a:moveTo>
                <a:lnTo>
                  <a:pt x="1711656" y="0"/>
                </a:lnTo>
                <a:lnTo>
                  <a:pt x="1711656" y="1557607"/>
                </a:lnTo>
                <a:lnTo>
                  <a:pt x="0" y="1557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9" name="Google Shape;389;p22">
            <a:extLst>
              <a:ext uri="{FF2B5EF4-FFF2-40B4-BE49-F238E27FC236}">
                <a16:creationId xmlns:a16="http://schemas.microsoft.com/office/drawing/2014/main" id="{5EBD4AB7-9378-F7E8-D849-D28D19B5563D}"/>
              </a:ext>
            </a:extLst>
          </p:cNvPr>
          <p:cNvSpPr/>
          <p:nvPr/>
        </p:nvSpPr>
        <p:spPr>
          <a:xfrm rot="-264846">
            <a:off x="9181988" y="5701024"/>
            <a:ext cx="951215" cy="1023813"/>
          </a:xfrm>
          <a:custGeom>
            <a:avLst/>
            <a:gdLst/>
            <a:ahLst/>
            <a:cxnLst/>
            <a:rect l="l" t="t" r="r" b="b"/>
            <a:pathLst>
              <a:path w="951215" h="1023813" extrusionOk="0">
                <a:moveTo>
                  <a:pt x="0" y="0"/>
                </a:moveTo>
                <a:lnTo>
                  <a:pt x="951215" y="0"/>
                </a:lnTo>
                <a:lnTo>
                  <a:pt x="951215" y="1023813"/>
                </a:lnTo>
                <a:lnTo>
                  <a:pt x="0" y="102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0" name="Google Shape;390;p22">
            <a:extLst>
              <a:ext uri="{FF2B5EF4-FFF2-40B4-BE49-F238E27FC236}">
                <a16:creationId xmlns:a16="http://schemas.microsoft.com/office/drawing/2014/main" id="{A44B88D2-2EEF-E917-FC80-E3779E3DECA1}"/>
              </a:ext>
            </a:extLst>
          </p:cNvPr>
          <p:cNvSpPr/>
          <p:nvPr/>
        </p:nvSpPr>
        <p:spPr>
          <a:xfrm rot="-6420736">
            <a:off x="6705880" y="7579425"/>
            <a:ext cx="951215" cy="1023813"/>
          </a:xfrm>
          <a:custGeom>
            <a:avLst/>
            <a:gdLst/>
            <a:ahLst/>
            <a:cxnLst/>
            <a:rect l="l" t="t" r="r" b="b"/>
            <a:pathLst>
              <a:path w="951215" h="1023813" extrusionOk="0">
                <a:moveTo>
                  <a:pt x="0" y="0"/>
                </a:moveTo>
                <a:lnTo>
                  <a:pt x="951215" y="0"/>
                </a:lnTo>
                <a:lnTo>
                  <a:pt x="951215" y="1023813"/>
                </a:lnTo>
                <a:lnTo>
                  <a:pt x="0" y="102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26FEE-8111-DE98-A7BE-E138A7E56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1190" y="0"/>
            <a:ext cx="8281337" cy="10287000"/>
          </a:xfrm>
          <a:prstGeom prst="rect">
            <a:avLst/>
          </a:prstGeom>
        </p:spPr>
      </p:pic>
      <p:sp>
        <p:nvSpPr>
          <p:cNvPr id="7" name="Google Shape;571;p31">
            <a:extLst>
              <a:ext uri="{FF2B5EF4-FFF2-40B4-BE49-F238E27FC236}">
                <a16:creationId xmlns:a16="http://schemas.microsoft.com/office/drawing/2014/main" id="{003F95E9-4FF8-D7E8-DE6F-B13DB8CBD1F1}"/>
              </a:ext>
            </a:extLst>
          </p:cNvPr>
          <p:cNvSpPr/>
          <p:nvPr/>
        </p:nvSpPr>
        <p:spPr>
          <a:xfrm rot="20372496">
            <a:off x="1946683" y="6991014"/>
            <a:ext cx="1920259" cy="2558282"/>
          </a:xfrm>
          <a:custGeom>
            <a:avLst/>
            <a:gdLst/>
            <a:ahLst/>
            <a:cxnLst/>
            <a:rect l="l" t="t" r="r" b="b"/>
            <a:pathLst>
              <a:path w="965213" h="1484943" extrusionOk="0">
                <a:moveTo>
                  <a:pt x="0" y="0"/>
                </a:moveTo>
                <a:lnTo>
                  <a:pt x="965213" y="0"/>
                </a:lnTo>
                <a:lnTo>
                  <a:pt x="965213" y="1484943"/>
                </a:lnTo>
                <a:lnTo>
                  <a:pt x="0" y="1484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Google Shape;577;p31">
            <a:extLst>
              <a:ext uri="{FF2B5EF4-FFF2-40B4-BE49-F238E27FC236}">
                <a16:creationId xmlns:a16="http://schemas.microsoft.com/office/drawing/2014/main" id="{E888FA6C-BDA7-CEE4-B815-592D2F0B7142}"/>
              </a:ext>
            </a:extLst>
          </p:cNvPr>
          <p:cNvSpPr/>
          <p:nvPr/>
        </p:nvSpPr>
        <p:spPr>
          <a:xfrm>
            <a:off x="8016915" y="955355"/>
            <a:ext cx="1986255" cy="1856288"/>
          </a:xfrm>
          <a:custGeom>
            <a:avLst/>
            <a:gdLst/>
            <a:ahLst/>
            <a:cxnLst/>
            <a:rect l="l" t="t" r="r" b="b"/>
            <a:pathLst>
              <a:path w="1342889" h="1144813" extrusionOk="0">
                <a:moveTo>
                  <a:pt x="0" y="0"/>
                </a:moveTo>
                <a:lnTo>
                  <a:pt x="1342889" y="0"/>
                </a:lnTo>
                <a:lnTo>
                  <a:pt x="1342889" y="1144813"/>
                </a:lnTo>
                <a:lnTo>
                  <a:pt x="0" y="1144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08158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70">
          <a:extLst>
            <a:ext uri="{FF2B5EF4-FFF2-40B4-BE49-F238E27FC236}">
              <a16:creationId xmlns:a16="http://schemas.microsoft.com/office/drawing/2014/main" id="{77B3BF37-FBC7-827D-26B1-902654701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">
            <a:extLst>
              <a:ext uri="{FF2B5EF4-FFF2-40B4-BE49-F238E27FC236}">
                <a16:creationId xmlns:a16="http://schemas.microsoft.com/office/drawing/2014/main" id="{C800DC05-1C87-15F8-2BC9-9586880433C6}"/>
              </a:ext>
            </a:extLst>
          </p:cNvPr>
          <p:cNvSpPr/>
          <p:nvPr/>
        </p:nvSpPr>
        <p:spPr>
          <a:xfrm rot="1179566">
            <a:off x="6827158" y="-718794"/>
            <a:ext cx="3645359" cy="3494988"/>
          </a:xfrm>
          <a:custGeom>
            <a:avLst/>
            <a:gdLst/>
            <a:ahLst/>
            <a:cxnLst/>
            <a:rect l="l" t="t" r="r" b="b"/>
            <a:pathLst>
              <a:path w="3645359" h="3494988" extrusionOk="0">
                <a:moveTo>
                  <a:pt x="0" y="0"/>
                </a:moveTo>
                <a:lnTo>
                  <a:pt x="3645360" y="0"/>
                </a:lnTo>
                <a:lnTo>
                  <a:pt x="3645360" y="3494988"/>
                </a:lnTo>
                <a:lnTo>
                  <a:pt x="0" y="3494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4" name="Google Shape;474;p26">
            <a:extLst>
              <a:ext uri="{FF2B5EF4-FFF2-40B4-BE49-F238E27FC236}">
                <a16:creationId xmlns:a16="http://schemas.microsoft.com/office/drawing/2014/main" id="{33255402-DE22-404B-96A4-B75F2352D48F}"/>
              </a:ext>
            </a:extLst>
          </p:cNvPr>
          <p:cNvSpPr txBox="1"/>
          <p:nvPr/>
        </p:nvSpPr>
        <p:spPr>
          <a:xfrm>
            <a:off x="8837665" y="2811389"/>
            <a:ext cx="772400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Sasuke Wins</a:t>
            </a:r>
            <a:endParaRPr dirty="0"/>
          </a:p>
        </p:txBody>
      </p:sp>
      <p:sp>
        <p:nvSpPr>
          <p:cNvPr id="475" name="Google Shape;475;p26">
            <a:extLst>
              <a:ext uri="{FF2B5EF4-FFF2-40B4-BE49-F238E27FC236}">
                <a16:creationId xmlns:a16="http://schemas.microsoft.com/office/drawing/2014/main" id="{472F2D9C-5775-8A38-3397-6F10D3CC917F}"/>
              </a:ext>
            </a:extLst>
          </p:cNvPr>
          <p:cNvSpPr txBox="1"/>
          <p:nvPr/>
        </p:nvSpPr>
        <p:spPr>
          <a:xfrm>
            <a:off x="8837665" y="4237288"/>
            <a:ext cx="7751400" cy="37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the player’s hea</a:t>
            </a:r>
            <a:r>
              <a:rPr lang="en-US" sz="3500" dirty="0">
                <a:solidFill>
                  <a:srgbClr val="FFFFFF"/>
                </a:solidFill>
              </a:rPr>
              <a:t>lth reaches zero, a game over screen appears. In this case, </a:t>
            </a:r>
            <a:r>
              <a:rPr lang="en-US" sz="3500" b="1" dirty="0">
                <a:solidFill>
                  <a:srgbClr val="FFFFFF"/>
                </a:solidFill>
              </a:rPr>
              <a:t>Sasuke Wins</a:t>
            </a:r>
            <a:r>
              <a:rPr lang="en-US" sz="3500" dirty="0">
                <a:solidFill>
                  <a:srgbClr val="FFFFFF"/>
                </a:solidFill>
              </a:rPr>
              <a:t>, and the level is marked as failed. Options are available to retry the level or return to the start screen. </a:t>
            </a:r>
            <a:endParaRPr lang="en-US" dirty="0"/>
          </a:p>
        </p:txBody>
      </p:sp>
      <p:sp>
        <p:nvSpPr>
          <p:cNvPr id="476" name="Google Shape;476;p26">
            <a:extLst>
              <a:ext uri="{FF2B5EF4-FFF2-40B4-BE49-F238E27FC236}">
                <a16:creationId xmlns:a16="http://schemas.microsoft.com/office/drawing/2014/main" id="{3FE194C6-EADD-DD78-0C3E-C989348A70E3}"/>
              </a:ext>
            </a:extLst>
          </p:cNvPr>
          <p:cNvSpPr/>
          <p:nvPr/>
        </p:nvSpPr>
        <p:spPr>
          <a:xfrm rot="-9862148">
            <a:off x="14916252" y="6854053"/>
            <a:ext cx="4255871" cy="4080317"/>
          </a:xfrm>
          <a:custGeom>
            <a:avLst/>
            <a:gdLst/>
            <a:ahLst/>
            <a:cxnLst/>
            <a:rect l="l" t="t" r="r" b="b"/>
            <a:pathLst>
              <a:path w="4255871" h="4080317" extrusionOk="0">
                <a:moveTo>
                  <a:pt x="0" y="0"/>
                </a:moveTo>
                <a:lnTo>
                  <a:pt x="4255872" y="0"/>
                </a:lnTo>
                <a:lnTo>
                  <a:pt x="4255872" y="4080317"/>
                </a:lnTo>
                <a:lnTo>
                  <a:pt x="0" y="4080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77" name="Google Shape;477;p26">
            <a:extLst>
              <a:ext uri="{FF2B5EF4-FFF2-40B4-BE49-F238E27FC236}">
                <a16:creationId xmlns:a16="http://schemas.microsoft.com/office/drawing/2014/main" id="{8B93F6BA-E9F3-5660-24FC-6C790D5C9CEE}"/>
              </a:ext>
            </a:extLst>
          </p:cNvPr>
          <p:cNvGrpSpPr/>
          <p:nvPr/>
        </p:nvGrpSpPr>
        <p:grpSpPr>
          <a:xfrm>
            <a:off x="1473336" y="2616900"/>
            <a:ext cx="388978" cy="388978"/>
            <a:chOff x="0" y="0"/>
            <a:chExt cx="812800" cy="812800"/>
          </a:xfrm>
        </p:grpSpPr>
        <p:sp>
          <p:nvSpPr>
            <p:cNvPr id="478" name="Google Shape;478;p26">
              <a:extLst>
                <a:ext uri="{FF2B5EF4-FFF2-40B4-BE49-F238E27FC236}">
                  <a16:creationId xmlns:a16="http://schemas.microsoft.com/office/drawing/2014/main" id="{50B44305-2C3E-B96D-B82E-462E7C04DB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>
              <a:extLst>
                <a:ext uri="{FF2B5EF4-FFF2-40B4-BE49-F238E27FC236}">
                  <a16:creationId xmlns:a16="http://schemas.microsoft.com/office/drawing/2014/main" id="{AC0DDD8B-B366-BEDF-24E2-734ACC17BAC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26">
            <a:extLst>
              <a:ext uri="{FF2B5EF4-FFF2-40B4-BE49-F238E27FC236}">
                <a16:creationId xmlns:a16="http://schemas.microsoft.com/office/drawing/2014/main" id="{AA4B5DD5-28D5-A10A-9080-C44B9652ED67}"/>
              </a:ext>
            </a:extLst>
          </p:cNvPr>
          <p:cNvGrpSpPr/>
          <p:nvPr/>
        </p:nvGrpSpPr>
        <p:grpSpPr>
          <a:xfrm>
            <a:off x="7660621" y="517370"/>
            <a:ext cx="388978" cy="388978"/>
            <a:chOff x="0" y="0"/>
            <a:chExt cx="812800" cy="812800"/>
          </a:xfrm>
        </p:grpSpPr>
        <p:sp>
          <p:nvSpPr>
            <p:cNvPr id="481" name="Google Shape;481;p26">
              <a:extLst>
                <a:ext uri="{FF2B5EF4-FFF2-40B4-BE49-F238E27FC236}">
                  <a16:creationId xmlns:a16="http://schemas.microsoft.com/office/drawing/2014/main" id="{4C269AE2-87E0-A640-BA25-D632964C33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>
              <a:extLst>
                <a:ext uri="{FF2B5EF4-FFF2-40B4-BE49-F238E27FC236}">
                  <a16:creationId xmlns:a16="http://schemas.microsoft.com/office/drawing/2014/main" id="{1FFF6B3C-EAB1-E33F-872D-95A68EA0442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6">
            <a:extLst>
              <a:ext uri="{FF2B5EF4-FFF2-40B4-BE49-F238E27FC236}">
                <a16:creationId xmlns:a16="http://schemas.microsoft.com/office/drawing/2014/main" id="{29327DC9-CC4A-0416-C9E8-D4A8C625322B}"/>
              </a:ext>
            </a:extLst>
          </p:cNvPr>
          <p:cNvGrpSpPr/>
          <p:nvPr/>
        </p:nvGrpSpPr>
        <p:grpSpPr>
          <a:xfrm>
            <a:off x="17044188" y="9063811"/>
            <a:ext cx="388978" cy="388978"/>
            <a:chOff x="0" y="0"/>
            <a:chExt cx="812800" cy="812800"/>
          </a:xfrm>
        </p:grpSpPr>
        <p:sp>
          <p:nvSpPr>
            <p:cNvPr id="484" name="Google Shape;484;p26">
              <a:extLst>
                <a:ext uri="{FF2B5EF4-FFF2-40B4-BE49-F238E27FC236}">
                  <a16:creationId xmlns:a16="http://schemas.microsoft.com/office/drawing/2014/main" id="{3E805C3F-4837-4AE4-64B2-4537226071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>
              <a:extLst>
                <a:ext uri="{FF2B5EF4-FFF2-40B4-BE49-F238E27FC236}">
                  <a16:creationId xmlns:a16="http://schemas.microsoft.com/office/drawing/2014/main" id="{18B03A83-DA99-527C-80CD-E554D20AB08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6">
            <a:extLst>
              <a:ext uri="{FF2B5EF4-FFF2-40B4-BE49-F238E27FC236}">
                <a16:creationId xmlns:a16="http://schemas.microsoft.com/office/drawing/2014/main" id="{3C9D55B2-2250-C9CD-FEF3-4895035459F3}"/>
              </a:ext>
            </a:extLst>
          </p:cNvPr>
          <p:cNvGrpSpPr/>
          <p:nvPr/>
        </p:nvGrpSpPr>
        <p:grpSpPr>
          <a:xfrm>
            <a:off x="7026704" y="8699723"/>
            <a:ext cx="388978" cy="388978"/>
            <a:chOff x="0" y="0"/>
            <a:chExt cx="812800" cy="812800"/>
          </a:xfrm>
        </p:grpSpPr>
        <p:sp>
          <p:nvSpPr>
            <p:cNvPr id="487" name="Google Shape;487;p26">
              <a:extLst>
                <a:ext uri="{FF2B5EF4-FFF2-40B4-BE49-F238E27FC236}">
                  <a16:creationId xmlns:a16="http://schemas.microsoft.com/office/drawing/2014/main" id="{B31DBF81-CF1B-5AC9-88C1-6CC5CF1271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>
              <a:extLst>
                <a:ext uri="{FF2B5EF4-FFF2-40B4-BE49-F238E27FC236}">
                  <a16:creationId xmlns:a16="http://schemas.microsoft.com/office/drawing/2014/main" id="{1E51A282-BBC6-C459-ED4B-31E066D68F4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580;p31">
            <a:extLst>
              <a:ext uri="{FF2B5EF4-FFF2-40B4-BE49-F238E27FC236}">
                <a16:creationId xmlns:a16="http://schemas.microsoft.com/office/drawing/2014/main" id="{1E2455A0-F806-3A0F-FD55-26C5864018F1}"/>
              </a:ext>
            </a:extLst>
          </p:cNvPr>
          <p:cNvSpPr/>
          <p:nvPr/>
        </p:nvSpPr>
        <p:spPr>
          <a:xfrm rot="19468939">
            <a:off x="9018252" y="1383866"/>
            <a:ext cx="1531867" cy="951673"/>
          </a:xfrm>
          <a:custGeom>
            <a:avLst/>
            <a:gdLst/>
            <a:ahLst/>
            <a:cxnLst/>
            <a:rect l="l" t="t" r="r" b="b"/>
            <a:pathLst>
              <a:path w="1531867" h="951673" extrusionOk="0">
                <a:moveTo>
                  <a:pt x="0" y="0"/>
                </a:moveTo>
                <a:lnTo>
                  <a:pt x="1531868" y="0"/>
                </a:lnTo>
                <a:lnTo>
                  <a:pt x="1531868" y="951673"/>
                </a:lnTo>
                <a:lnTo>
                  <a:pt x="0" y="951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572;p31">
            <a:extLst>
              <a:ext uri="{FF2B5EF4-FFF2-40B4-BE49-F238E27FC236}">
                <a16:creationId xmlns:a16="http://schemas.microsoft.com/office/drawing/2014/main" id="{EDC0F6DF-2191-D696-CB92-887CC764220F}"/>
              </a:ext>
            </a:extLst>
          </p:cNvPr>
          <p:cNvSpPr/>
          <p:nvPr/>
        </p:nvSpPr>
        <p:spPr>
          <a:xfrm rot="2700000">
            <a:off x="15647846" y="1265848"/>
            <a:ext cx="1437357" cy="1201990"/>
          </a:xfrm>
          <a:custGeom>
            <a:avLst/>
            <a:gdLst/>
            <a:ahLst/>
            <a:cxnLst/>
            <a:rect l="l" t="t" r="r" b="b"/>
            <a:pathLst>
              <a:path w="1437357" h="1201990" extrusionOk="0">
                <a:moveTo>
                  <a:pt x="0" y="0"/>
                </a:moveTo>
                <a:lnTo>
                  <a:pt x="1437357" y="0"/>
                </a:lnTo>
                <a:lnTo>
                  <a:pt x="1437357" y="1201990"/>
                </a:lnTo>
                <a:lnTo>
                  <a:pt x="0" y="1201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8F2A8-7E3A-6E64-B3FD-7325F9297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8201891" cy="10287000"/>
          </a:xfrm>
          <a:prstGeom prst="rect">
            <a:avLst/>
          </a:prstGeom>
        </p:spPr>
      </p:pic>
      <p:grpSp>
        <p:nvGrpSpPr>
          <p:cNvPr id="6" name="Google Shape;552;p30">
            <a:extLst>
              <a:ext uri="{FF2B5EF4-FFF2-40B4-BE49-F238E27FC236}">
                <a16:creationId xmlns:a16="http://schemas.microsoft.com/office/drawing/2014/main" id="{6D805760-DC3C-2128-5913-39993AD4B3F0}"/>
              </a:ext>
            </a:extLst>
          </p:cNvPr>
          <p:cNvGrpSpPr/>
          <p:nvPr/>
        </p:nvGrpSpPr>
        <p:grpSpPr>
          <a:xfrm>
            <a:off x="13244945" y="7439891"/>
            <a:ext cx="5040985" cy="2581236"/>
            <a:chOff x="0" y="0"/>
            <a:chExt cx="10692424" cy="6428820"/>
          </a:xfrm>
        </p:grpSpPr>
        <p:sp>
          <p:nvSpPr>
            <p:cNvPr id="7" name="Google Shape;553;p30">
              <a:extLst>
                <a:ext uri="{FF2B5EF4-FFF2-40B4-BE49-F238E27FC236}">
                  <a16:creationId xmlns:a16="http://schemas.microsoft.com/office/drawing/2014/main" id="{85C8E742-AD32-9370-5436-5FE904AD475D}"/>
                </a:ext>
              </a:extLst>
            </p:cNvPr>
            <p:cNvSpPr/>
            <p:nvPr/>
          </p:nvSpPr>
          <p:spPr>
            <a:xfrm>
              <a:off x="0" y="0"/>
              <a:ext cx="10692424" cy="6428820"/>
            </a:xfrm>
            <a:custGeom>
              <a:avLst/>
              <a:gdLst/>
              <a:ahLst/>
              <a:cxnLst/>
              <a:rect l="l" t="t" r="r" b="b"/>
              <a:pathLst>
                <a:path w="10692424" h="6428820" extrusionOk="0">
                  <a:moveTo>
                    <a:pt x="0" y="0"/>
                  </a:moveTo>
                  <a:lnTo>
                    <a:pt x="10692424" y="0"/>
                  </a:lnTo>
                  <a:lnTo>
                    <a:pt x="10692424" y="6428820"/>
                  </a:lnTo>
                  <a:lnTo>
                    <a:pt x="0" y="64288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" name="Google Shape;554;p30">
              <a:extLst>
                <a:ext uri="{FF2B5EF4-FFF2-40B4-BE49-F238E27FC236}">
                  <a16:creationId xmlns:a16="http://schemas.microsoft.com/office/drawing/2014/main" id="{C2425387-FAF7-E0DE-8611-89859EFF4AB9}"/>
                </a:ext>
              </a:extLst>
            </p:cNvPr>
            <p:cNvSpPr/>
            <p:nvPr/>
          </p:nvSpPr>
          <p:spPr>
            <a:xfrm>
              <a:off x="1228059" y="433630"/>
              <a:ext cx="8461769" cy="5103715"/>
            </a:xfrm>
            <a:custGeom>
              <a:avLst/>
              <a:gdLst/>
              <a:ahLst/>
              <a:cxnLst/>
              <a:rect l="l" t="t" r="r" b="b"/>
              <a:pathLst>
                <a:path w="8461769" h="5103715" extrusionOk="0">
                  <a:moveTo>
                    <a:pt x="0" y="0"/>
                  </a:moveTo>
                  <a:lnTo>
                    <a:pt x="8461769" y="0"/>
                  </a:lnTo>
                  <a:lnTo>
                    <a:pt x="8461769" y="5103714"/>
                  </a:lnTo>
                  <a:lnTo>
                    <a:pt x="0" y="5103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2262" t="-104717" b="-49593"/>
              </a:stretch>
            </a:blipFill>
            <a:ln>
              <a:noFill/>
            </a:ln>
          </p:spPr>
        </p:sp>
      </p:grpSp>
      <p:sp>
        <p:nvSpPr>
          <p:cNvPr id="9" name="Google Shape;575;p31">
            <a:extLst>
              <a:ext uri="{FF2B5EF4-FFF2-40B4-BE49-F238E27FC236}">
                <a16:creationId xmlns:a16="http://schemas.microsoft.com/office/drawing/2014/main" id="{60A95239-9090-3A98-A3CC-C0B30E77F923}"/>
              </a:ext>
            </a:extLst>
          </p:cNvPr>
          <p:cNvSpPr/>
          <p:nvPr/>
        </p:nvSpPr>
        <p:spPr>
          <a:xfrm>
            <a:off x="12037566" y="1194822"/>
            <a:ext cx="2407684" cy="975029"/>
          </a:xfrm>
          <a:custGeom>
            <a:avLst/>
            <a:gdLst/>
            <a:ahLst/>
            <a:cxnLst/>
            <a:rect l="l" t="t" r="r" b="b"/>
            <a:pathLst>
              <a:path w="1927146" h="508285" extrusionOk="0">
                <a:moveTo>
                  <a:pt x="0" y="0"/>
                </a:moveTo>
                <a:lnTo>
                  <a:pt x="1927147" y="0"/>
                </a:lnTo>
                <a:lnTo>
                  <a:pt x="1927147" y="508285"/>
                </a:lnTo>
                <a:lnTo>
                  <a:pt x="0" y="508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6325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"/>
          <p:cNvSpPr/>
          <p:nvPr/>
        </p:nvSpPr>
        <p:spPr>
          <a:xfrm>
            <a:off x="-3910071" y="-2922472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3"/>
                </a:lnTo>
                <a:lnTo>
                  <a:pt x="0" y="9470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9" name="Google Shape;549;p30"/>
          <p:cNvSpPr/>
          <p:nvPr/>
        </p:nvSpPr>
        <p:spPr>
          <a:xfrm rot="10800000">
            <a:off x="9528089" y="1431473"/>
            <a:ext cx="9877542" cy="9470094"/>
          </a:xfrm>
          <a:custGeom>
            <a:avLst/>
            <a:gdLst/>
            <a:ahLst/>
            <a:cxnLst/>
            <a:rect l="l" t="t" r="r" b="b"/>
            <a:pathLst>
              <a:path w="9877542" h="9470094" extrusionOk="0">
                <a:moveTo>
                  <a:pt x="0" y="0"/>
                </a:moveTo>
                <a:lnTo>
                  <a:pt x="9877542" y="0"/>
                </a:lnTo>
                <a:lnTo>
                  <a:pt x="9877542" y="9470094"/>
                </a:lnTo>
                <a:lnTo>
                  <a:pt x="0" y="947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0" name="Google Shape;550;p30"/>
          <p:cNvSpPr txBox="1"/>
          <p:nvPr/>
        </p:nvSpPr>
        <p:spPr>
          <a:xfrm>
            <a:off x="-194962" y="3678619"/>
            <a:ext cx="1082985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Thank you!</a:t>
            </a:r>
            <a:endParaRPr dirty="0"/>
          </a:p>
        </p:txBody>
      </p:sp>
      <p:sp>
        <p:nvSpPr>
          <p:cNvPr id="551" name="Google Shape;551;p30"/>
          <p:cNvSpPr txBox="1"/>
          <p:nvPr/>
        </p:nvSpPr>
        <p:spPr>
          <a:xfrm>
            <a:off x="1779783" y="5095875"/>
            <a:ext cx="6880500" cy="123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</a:rPr>
              <a:t>“Thank You For Watching Ninja Fight Game”</a:t>
            </a:r>
            <a:endParaRPr dirty="0"/>
          </a:p>
        </p:txBody>
      </p:sp>
      <p:grpSp>
        <p:nvGrpSpPr>
          <p:cNvPr id="552" name="Google Shape;552;p30"/>
          <p:cNvGrpSpPr/>
          <p:nvPr/>
        </p:nvGrpSpPr>
        <p:grpSpPr>
          <a:xfrm>
            <a:off x="8660146" y="2976042"/>
            <a:ext cx="8019318" cy="4821615"/>
            <a:chOff x="0" y="0"/>
            <a:chExt cx="10692424" cy="6428820"/>
          </a:xfrm>
        </p:grpSpPr>
        <p:sp>
          <p:nvSpPr>
            <p:cNvPr id="553" name="Google Shape;553;p30"/>
            <p:cNvSpPr/>
            <p:nvPr/>
          </p:nvSpPr>
          <p:spPr>
            <a:xfrm>
              <a:off x="0" y="0"/>
              <a:ext cx="10692424" cy="6428820"/>
            </a:xfrm>
            <a:custGeom>
              <a:avLst/>
              <a:gdLst/>
              <a:ahLst/>
              <a:cxnLst/>
              <a:rect l="l" t="t" r="r" b="b"/>
              <a:pathLst>
                <a:path w="10692424" h="6428820" extrusionOk="0">
                  <a:moveTo>
                    <a:pt x="0" y="0"/>
                  </a:moveTo>
                  <a:lnTo>
                    <a:pt x="10692424" y="0"/>
                  </a:lnTo>
                  <a:lnTo>
                    <a:pt x="10692424" y="6428820"/>
                  </a:lnTo>
                  <a:lnTo>
                    <a:pt x="0" y="64288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54" name="Google Shape;554;p30"/>
            <p:cNvSpPr/>
            <p:nvPr/>
          </p:nvSpPr>
          <p:spPr>
            <a:xfrm>
              <a:off x="1228059" y="433630"/>
              <a:ext cx="8461769" cy="5103715"/>
            </a:xfrm>
            <a:custGeom>
              <a:avLst/>
              <a:gdLst/>
              <a:ahLst/>
              <a:cxnLst/>
              <a:rect l="l" t="t" r="r" b="b"/>
              <a:pathLst>
                <a:path w="8461769" h="5103715" extrusionOk="0">
                  <a:moveTo>
                    <a:pt x="0" y="0"/>
                  </a:moveTo>
                  <a:lnTo>
                    <a:pt x="8461769" y="0"/>
                  </a:lnTo>
                  <a:lnTo>
                    <a:pt x="8461769" y="5103714"/>
                  </a:lnTo>
                  <a:lnTo>
                    <a:pt x="0" y="5103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2262" t="-104717" b="-49593"/>
              </a:stretch>
            </a:blipFill>
            <a:ln>
              <a:noFill/>
            </a:ln>
          </p:spPr>
        </p:sp>
      </p:grpSp>
      <p:grpSp>
        <p:nvGrpSpPr>
          <p:cNvPr id="555" name="Google Shape;555;p30"/>
          <p:cNvGrpSpPr/>
          <p:nvPr/>
        </p:nvGrpSpPr>
        <p:grpSpPr>
          <a:xfrm>
            <a:off x="1779783" y="1812574"/>
            <a:ext cx="388978" cy="388978"/>
            <a:chOff x="0" y="0"/>
            <a:chExt cx="812800" cy="812800"/>
          </a:xfrm>
        </p:grpSpPr>
        <p:sp>
          <p:nvSpPr>
            <p:cNvPr id="556" name="Google Shape;556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1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30"/>
          <p:cNvGrpSpPr/>
          <p:nvPr/>
        </p:nvGrpSpPr>
        <p:grpSpPr>
          <a:xfrm>
            <a:off x="14917054" y="1236984"/>
            <a:ext cx="388978" cy="388978"/>
            <a:chOff x="0" y="0"/>
            <a:chExt cx="812800" cy="812800"/>
          </a:xfrm>
        </p:grpSpPr>
        <p:sp>
          <p:nvSpPr>
            <p:cNvPr id="559" name="Google Shape;55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30"/>
          <p:cNvGrpSpPr/>
          <p:nvPr/>
        </p:nvGrpSpPr>
        <p:grpSpPr>
          <a:xfrm>
            <a:off x="14077882" y="9258300"/>
            <a:ext cx="388978" cy="388978"/>
            <a:chOff x="0" y="0"/>
            <a:chExt cx="812800" cy="812800"/>
          </a:xfrm>
        </p:grpSpPr>
        <p:sp>
          <p:nvSpPr>
            <p:cNvPr id="562" name="Google Shape;56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30"/>
          <p:cNvGrpSpPr/>
          <p:nvPr/>
        </p:nvGrpSpPr>
        <p:grpSpPr>
          <a:xfrm>
            <a:off x="2526138" y="8182460"/>
            <a:ext cx="388978" cy="388978"/>
            <a:chOff x="0" y="0"/>
            <a:chExt cx="812800" cy="812800"/>
          </a:xfrm>
        </p:grpSpPr>
        <p:sp>
          <p:nvSpPr>
            <p:cNvPr id="565" name="Google Shape;56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AD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378405" y="138834"/>
            <a:ext cx="17531189" cy="9828506"/>
            <a:chOff x="0" y="-47625"/>
            <a:chExt cx="4617268" cy="258857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617268" cy="2540953"/>
            </a:xfrm>
            <a:custGeom>
              <a:avLst/>
              <a:gdLst/>
              <a:ahLst/>
              <a:cxnLst/>
              <a:rect l="l" t="t" r="r" b="b"/>
              <a:pathLst>
                <a:path w="4617268" h="2540953" extrusionOk="0">
                  <a:moveTo>
                    <a:pt x="22522" y="0"/>
                  </a:moveTo>
                  <a:lnTo>
                    <a:pt x="4594746" y="0"/>
                  </a:lnTo>
                  <a:cubicBezTo>
                    <a:pt x="4607184" y="0"/>
                    <a:pt x="4617268" y="10083"/>
                    <a:pt x="4617268" y="22522"/>
                  </a:cubicBezTo>
                  <a:lnTo>
                    <a:pt x="4617268" y="2518431"/>
                  </a:lnTo>
                  <a:cubicBezTo>
                    <a:pt x="4617268" y="2530869"/>
                    <a:pt x="4607184" y="2540953"/>
                    <a:pt x="4594746" y="2540953"/>
                  </a:cubicBezTo>
                  <a:lnTo>
                    <a:pt x="22522" y="2540953"/>
                  </a:lnTo>
                  <a:cubicBezTo>
                    <a:pt x="10083" y="2540953"/>
                    <a:pt x="0" y="2530869"/>
                    <a:pt x="0" y="2518431"/>
                  </a:cubicBezTo>
                  <a:lnTo>
                    <a:pt x="0" y="22522"/>
                  </a:lnTo>
                  <a:cubicBezTo>
                    <a:pt x="0" y="10083"/>
                    <a:pt x="10083" y="0"/>
                    <a:pt x="22522" y="0"/>
                  </a:cubicBezTo>
                  <a:close/>
                </a:path>
              </a:pathLst>
            </a:custGeom>
            <a:solidFill>
              <a:srgbClr val="2E1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47625"/>
              <a:ext cx="4617268" cy="2588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 rot="-10721354">
            <a:off x="10047331" y="3211678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3"/>
                </a:lnTo>
                <a:lnTo>
                  <a:pt x="0" y="10429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 rot="-1174872">
            <a:off x="15022092" y="5842152"/>
            <a:ext cx="1702833" cy="1832795"/>
          </a:xfrm>
          <a:custGeom>
            <a:avLst/>
            <a:gdLst/>
            <a:ahLst/>
            <a:cxnLst/>
            <a:rect l="l" t="t" r="r" b="b"/>
            <a:pathLst>
              <a:path w="1702833" h="1832795" extrusionOk="0">
                <a:moveTo>
                  <a:pt x="0" y="0"/>
                </a:moveTo>
                <a:lnTo>
                  <a:pt x="1702833" y="0"/>
                </a:lnTo>
                <a:lnTo>
                  <a:pt x="1702833" y="1832795"/>
                </a:lnTo>
                <a:lnTo>
                  <a:pt x="0" y="1832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3542906" y="2723817"/>
            <a:ext cx="9855726" cy="240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rgbClr val="ED1495"/>
                </a:solidFill>
                <a:latin typeface="Black Ops One"/>
                <a:ea typeface="Black Ops One"/>
                <a:cs typeface="Black Ops One"/>
                <a:sym typeface="Black Ops One"/>
              </a:rPr>
              <a:t>Ninja Fight</a:t>
            </a:r>
            <a:r>
              <a:rPr lang="en-US" sz="12999" b="0" i="0" u="none" strike="noStrike" cap="none" dirty="0">
                <a:solidFill>
                  <a:srgbClr val="ED1495"/>
                </a:solidFill>
                <a:latin typeface="Black Ops One"/>
                <a:ea typeface="Black Ops One"/>
                <a:cs typeface="Black Ops One"/>
                <a:sym typeface="Black Ops One"/>
              </a:rPr>
              <a:t>  </a:t>
            </a:r>
            <a:endParaRPr dirty="0"/>
          </a:p>
        </p:txBody>
      </p:sp>
      <p:sp>
        <p:nvSpPr>
          <p:cNvPr id="90" name="Google Shape;90;p13"/>
          <p:cNvSpPr/>
          <p:nvPr/>
        </p:nvSpPr>
        <p:spPr>
          <a:xfrm rot="7845160">
            <a:off x="11823044" y="6205480"/>
            <a:ext cx="1031726" cy="1106139"/>
          </a:xfrm>
          <a:custGeom>
            <a:avLst/>
            <a:gdLst/>
            <a:ahLst/>
            <a:cxnLst/>
            <a:rect l="l" t="t" r="r" b="b"/>
            <a:pathLst>
              <a:path w="1031726" h="1106139" extrusionOk="0">
                <a:moveTo>
                  <a:pt x="0" y="0"/>
                </a:moveTo>
                <a:lnTo>
                  <a:pt x="1031726" y="0"/>
                </a:lnTo>
                <a:lnTo>
                  <a:pt x="1031726" y="1106139"/>
                </a:lnTo>
                <a:lnTo>
                  <a:pt x="0" y="1106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1" name="Google Shape;91;p13"/>
          <p:cNvGrpSpPr/>
          <p:nvPr/>
        </p:nvGrpSpPr>
        <p:grpSpPr>
          <a:xfrm>
            <a:off x="13989728" y="7951167"/>
            <a:ext cx="2993081" cy="1447384"/>
            <a:chOff x="0" y="-374137"/>
            <a:chExt cx="3990774" cy="1929845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-154747"/>
              <a:ext cx="3990774" cy="1710455"/>
              <a:chOff x="0" y="-95250"/>
              <a:chExt cx="1015997" cy="435458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1015997" cy="340208"/>
              </a:xfrm>
              <a:custGeom>
                <a:avLst/>
                <a:gdLst/>
                <a:ahLst/>
                <a:cxnLst/>
                <a:rect l="l" t="t" r="r" b="b"/>
                <a:pathLst>
                  <a:path w="1015997" h="340208" extrusionOk="0">
                    <a:moveTo>
                      <a:pt x="812797" y="0"/>
                    </a:moveTo>
                    <a:cubicBezTo>
                      <a:pt x="925021" y="0"/>
                      <a:pt x="1015997" y="76158"/>
                      <a:pt x="1015997" y="170104"/>
                    </a:cubicBezTo>
                    <a:cubicBezTo>
                      <a:pt x="1015997" y="264050"/>
                      <a:pt x="925021" y="340208"/>
                      <a:pt x="812797" y="340208"/>
                    </a:cubicBezTo>
                    <a:lnTo>
                      <a:pt x="203200" y="340208"/>
                    </a:lnTo>
                    <a:cubicBezTo>
                      <a:pt x="90976" y="340208"/>
                      <a:pt x="0" y="264050"/>
                      <a:pt x="0" y="170104"/>
                    </a:cubicBezTo>
                    <a:cubicBezTo>
                      <a:pt x="0" y="7615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C00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-95250"/>
                <a:ext cx="1015997" cy="43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38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0" y="-374137"/>
              <a:ext cx="3990774" cy="1710455"/>
              <a:chOff x="0" y="-95250"/>
              <a:chExt cx="1015997" cy="435458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1015997" cy="340208"/>
              </a:xfrm>
              <a:custGeom>
                <a:avLst/>
                <a:gdLst/>
                <a:ahLst/>
                <a:cxnLst/>
                <a:rect l="l" t="t" r="r" b="b"/>
                <a:pathLst>
                  <a:path w="1015997" h="340208" extrusionOk="0">
                    <a:moveTo>
                      <a:pt x="812797" y="0"/>
                    </a:moveTo>
                    <a:cubicBezTo>
                      <a:pt x="925021" y="0"/>
                      <a:pt x="1015997" y="76158"/>
                      <a:pt x="1015997" y="170104"/>
                    </a:cubicBezTo>
                    <a:cubicBezTo>
                      <a:pt x="1015997" y="264050"/>
                      <a:pt x="925021" y="340208"/>
                      <a:pt x="812797" y="340208"/>
                    </a:cubicBezTo>
                    <a:lnTo>
                      <a:pt x="203200" y="340208"/>
                    </a:lnTo>
                    <a:cubicBezTo>
                      <a:pt x="90976" y="340208"/>
                      <a:pt x="0" y="264050"/>
                      <a:pt x="0" y="170104"/>
                    </a:cubicBezTo>
                    <a:cubicBezTo>
                      <a:pt x="0" y="7615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C008A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-95250"/>
                <a:ext cx="1015997" cy="435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</p:grpSp>
      </p:grpSp>
      <p:sp>
        <p:nvSpPr>
          <p:cNvPr id="99" name="Google Shape;99;p13"/>
          <p:cNvSpPr txBox="1"/>
          <p:nvPr/>
        </p:nvSpPr>
        <p:spPr>
          <a:xfrm>
            <a:off x="5752645" y="4247145"/>
            <a:ext cx="6030900" cy="28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 dirty="0">
                <a:solidFill>
                  <a:srgbClr val="ED1495"/>
                </a:solidFill>
                <a:latin typeface="Black Ops One"/>
                <a:sym typeface="Black Ops One"/>
              </a:rPr>
              <a:t>Game</a:t>
            </a:r>
            <a:endParaRPr dirty="0"/>
          </a:p>
        </p:txBody>
      </p:sp>
      <p:sp>
        <p:nvSpPr>
          <p:cNvPr id="100" name="Google Shape;100;p13"/>
          <p:cNvSpPr/>
          <p:nvPr/>
        </p:nvSpPr>
        <p:spPr>
          <a:xfrm rot="104982">
            <a:off x="-4557250" y="-1338175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13"/>
          <p:cNvSpPr/>
          <p:nvPr/>
        </p:nvSpPr>
        <p:spPr>
          <a:xfrm rot="-2545084">
            <a:off x="3881699" y="1317911"/>
            <a:ext cx="1468452" cy="1574364"/>
          </a:xfrm>
          <a:custGeom>
            <a:avLst/>
            <a:gdLst/>
            <a:ahLst/>
            <a:cxnLst/>
            <a:rect l="l" t="t" r="r" b="b"/>
            <a:pathLst>
              <a:path w="1468452" h="1574364" extrusionOk="0">
                <a:moveTo>
                  <a:pt x="0" y="0"/>
                </a:moveTo>
                <a:lnTo>
                  <a:pt x="1468453" y="0"/>
                </a:lnTo>
                <a:lnTo>
                  <a:pt x="1468453" y="1574364"/>
                </a:lnTo>
                <a:lnTo>
                  <a:pt x="0" y="1574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13"/>
          <p:cNvSpPr/>
          <p:nvPr/>
        </p:nvSpPr>
        <p:spPr>
          <a:xfrm rot="-1227504">
            <a:off x="12718875" y="1133468"/>
            <a:ext cx="2541706" cy="3910317"/>
          </a:xfrm>
          <a:custGeom>
            <a:avLst/>
            <a:gdLst/>
            <a:ahLst/>
            <a:cxnLst/>
            <a:rect l="l" t="t" r="r" b="b"/>
            <a:pathLst>
              <a:path w="2541706" h="3910317" extrusionOk="0">
                <a:moveTo>
                  <a:pt x="0" y="0"/>
                </a:moveTo>
                <a:lnTo>
                  <a:pt x="2541706" y="0"/>
                </a:lnTo>
                <a:lnTo>
                  <a:pt x="2541706" y="3910317"/>
                </a:lnTo>
                <a:lnTo>
                  <a:pt x="0" y="3910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 rot="2700000">
            <a:off x="2205384" y="6169034"/>
            <a:ext cx="3207989" cy="2682681"/>
          </a:xfrm>
          <a:custGeom>
            <a:avLst/>
            <a:gdLst/>
            <a:ahLst/>
            <a:cxnLst/>
            <a:rect l="l" t="t" r="r" b="b"/>
            <a:pathLst>
              <a:path w="3207989" h="2682681" extrusionOk="0">
                <a:moveTo>
                  <a:pt x="0" y="0"/>
                </a:moveTo>
                <a:lnTo>
                  <a:pt x="3207988" y="0"/>
                </a:lnTo>
                <a:lnTo>
                  <a:pt x="3207988" y="2682681"/>
                </a:lnTo>
                <a:lnTo>
                  <a:pt x="0" y="2682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7" name="Google Shape;107;p13"/>
          <p:cNvGrpSpPr/>
          <p:nvPr/>
        </p:nvGrpSpPr>
        <p:grpSpPr>
          <a:xfrm>
            <a:off x="15730273" y="1028700"/>
            <a:ext cx="1076393" cy="1076393"/>
            <a:chOff x="0" y="0"/>
            <a:chExt cx="812800" cy="8128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3"/>
          <p:cNvGrpSpPr/>
          <p:nvPr/>
        </p:nvGrpSpPr>
        <p:grpSpPr>
          <a:xfrm>
            <a:off x="17064811" y="7315885"/>
            <a:ext cx="388978" cy="388978"/>
            <a:chOff x="0" y="0"/>
            <a:chExt cx="812800" cy="812800"/>
          </a:xfrm>
        </p:grpSpPr>
        <p:sp>
          <p:nvSpPr>
            <p:cNvPr id="111" name="Google Shape;111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3"/>
          <p:cNvGrpSpPr/>
          <p:nvPr/>
        </p:nvGrpSpPr>
        <p:grpSpPr>
          <a:xfrm>
            <a:off x="3153928" y="514149"/>
            <a:ext cx="388978" cy="388978"/>
            <a:chOff x="0" y="0"/>
            <a:chExt cx="812800" cy="812800"/>
          </a:xfrm>
        </p:grpSpPr>
        <p:sp>
          <p:nvSpPr>
            <p:cNvPr id="114" name="Google Shape;114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13"/>
          <p:cNvGrpSpPr/>
          <p:nvPr/>
        </p:nvGrpSpPr>
        <p:grpSpPr>
          <a:xfrm>
            <a:off x="834211" y="3681918"/>
            <a:ext cx="388978" cy="388978"/>
            <a:chOff x="0" y="0"/>
            <a:chExt cx="812800" cy="812800"/>
          </a:xfrm>
        </p:grpSpPr>
        <p:sp>
          <p:nvSpPr>
            <p:cNvPr id="117" name="Google Shape;11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3"/>
          <p:cNvSpPr/>
          <p:nvPr/>
        </p:nvSpPr>
        <p:spPr>
          <a:xfrm rot="861713">
            <a:off x="1039042" y="1384076"/>
            <a:ext cx="1375339" cy="1442033"/>
          </a:xfrm>
          <a:custGeom>
            <a:avLst/>
            <a:gdLst/>
            <a:ahLst/>
            <a:cxnLst/>
            <a:rect l="l" t="t" r="r" b="b"/>
            <a:pathLst>
              <a:path w="1375339" h="1442033" extrusionOk="0">
                <a:moveTo>
                  <a:pt x="0" y="0"/>
                </a:moveTo>
                <a:lnTo>
                  <a:pt x="1375339" y="0"/>
                </a:lnTo>
                <a:lnTo>
                  <a:pt x="1375339" y="1442033"/>
                </a:lnTo>
                <a:lnTo>
                  <a:pt x="0" y="1442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/>
        </p:nvSpPr>
        <p:spPr>
          <a:xfrm>
            <a:off x="7440323" y="5506435"/>
            <a:ext cx="330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About The Game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6946100" y="6435293"/>
            <a:ext cx="4313806" cy="13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</a:rPr>
              <a:t>Important points of the game, advantages, drawbacks and future scope.</a:t>
            </a:r>
            <a:endParaRPr dirty="0"/>
          </a:p>
        </p:txBody>
      </p:sp>
      <p:sp>
        <p:nvSpPr>
          <p:cNvPr id="150" name="Google Shape;150;p15"/>
          <p:cNvSpPr txBox="1"/>
          <p:nvPr/>
        </p:nvSpPr>
        <p:spPr>
          <a:xfrm>
            <a:off x="1441829" y="5506435"/>
            <a:ext cx="3547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Introduction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1016257" y="6435293"/>
            <a:ext cx="4365983" cy="13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</a:rPr>
              <a:t>Introduction to the subject, purpose and objectives of the game.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52" name="Google Shape;152;p15"/>
          <p:cNvSpPr txBox="1"/>
          <p:nvPr/>
        </p:nvSpPr>
        <p:spPr>
          <a:xfrm>
            <a:off x="13073785" y="5506435"/>
            <a:ext cx="3794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Game Process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12554380" y="6435293"/>
            <a:ext cx="4313806" cy="132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brief overview of the game</a:t>
            </a:r>
            <a:r>
              <a:rPr lang="en-US" sz="2499" dirty="0">
                <a:solidFill>
                  <a:srgbClr val="FFFFFF"/>
                </a:solidFill>
              </a:rPr>
              <a:t>’s rules, controls, steps and game process.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54" name="Google Shape;154;p15"/>
          <p:cNvSpPr/>
          <p:nvPr/>
        </p:nvSpPr>
        <p:spPr>
          <a:xfrm rot="7657454">
            <a:off x="-2122074" y="-2329880"/>
            <a:ext cx="5418782" cy="5834490"/>
          </a:xfrm>
          <a:custGeom>
            <a:avLst/>
            <a:gdLst/>
            <a:ahLst/>
            <a:cxnLst/>
            <a:rect l="l" t="t" r="r" b="b"/>
            <a:pathLst>
              <a:path w="5418782" h="5834490" extrusionOk="0">
                <a:moveTo>
                  <a:pt x="0" y="0"/>
                </a:moveTo>
                <a:lnTo>
                  <a:pt x="5418782" y="0"/>
                </a:lnTo>
                <a:lnTo>
                  <a:pt x="5418782" y="5834489"/>
                </a:lnTo>
                <a:lnTo>
                  <a:pt x="0" y="5834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5"/>
          <p:cNvSpPr txBox="1"/>
          <p:nvPr/>
        </p:nvSpPr>
        <p:spPr>
          <a:xfrm>
            <a:off x="3879755" y="1760198"/>
            <a:ext cx="107925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Table Of Contents</a:t>
            </a:r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2771544" y="3449035"/>
            <a:ext cx="868442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rgbClr val="FFFFFF"/>
                </a:solidFill>
                <a:latin typeface="Black Ops One"/>
                <a:ea typeface="Black Ops One"/>
                <a:cs typeface="Black Ops One"/>
                <a:sym typeface="Black Ops One"/>
              </a:rPr>
              <a:t>1</a:t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 rot="8879804">
            <a:off x="15571029" y="-2632481"/>
            <a:ext cx="5980864" cy="6439692"/>
          </a:xfrm>
          <a:custGeom>
            <a:avLst/>
            <a:gdLst/>
            <a:ahLst/>
            <a:cxnLst/>
            <a:rect l="l" t="t" r="r" b="b"/>
            <a:pathLst>
              <a:path w="5980864" h="6439692" extrusionOk="0">
                <a:moveTo>
                  <a:pt x="0" y="0"/>
                </a:moveTo>
                <a:lnTo>
                  <a:pt x="5980864" y="0"/>
                </a:lnTo>
                <a:lnTo>
                  <a:pt x="5980864" y="6439691"/>
                </a:lnTo>
                <a:lnTo>
                  <a:pt x="0" y="6439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8" name="Google Shape;158;p15"/>
          <p:cNvSpPr/>
          <p:nvPr/>
        </p:nvSpPr>
        <p:spPr>
          <a:xfrm rot="-2986970">
            <a:off x="10264511" y="7656139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15"/>
          <p:cNvSpPr/>
          <p:nvPr/>
        </p:nvSpPr>
        <p:spPr>
          <a:xfrm rot="-2986970">
            <a:off x="14112906" y="7413251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15"/>
          <p:cNvSpPr/>
          <p:nvPr/>
        </p:nvSpPr>
        <p:spPr>
          <a:xfrm rot="-2986970">
            <a:off x="3716040" y="7534695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5" y="0"/>
                </a:lnTo>
                <a:lnTo>
                  <a:pt x="4225455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" name="Google Shape;161;p15"/>
          <p:cNvSpPr/>
          <p:nvPr/>
        </p:nvSpPr>
        <p:spPr>
          <a:xfrm rot="-2700000">
            <a:off x="-54151" y="7676498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4" y="0"/>
                </a:lnTo>
                <a:lnTo>
                  <a:pt x="4225454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" name="Google Shape;162;p15"/>
          <p:cNvSpPr/>
          <p:nvPr/>
        </p:nvSpPr>
        <p:spPr>
          <a:xfrm rot="-2986970">
            <a:off x="8479444" y="7656139"/>
            <a:ext cx="4225454" cy="4549614"/>
          </a:xfrm>
          <a:custGeom>
            <a:avLst/>
            <a:gdLst/>
            <a:ahLst/>
            <a:cxnLst/>
            <a:rect l="l" t="t" r="r" b="b"/>
            <a:pathLst>
              <a:path w="4225454" h="4549614" extrusionOk="0">
                <a:moveTo>
                  <a:pt x="0" y="0"/>
                </a:moveTo>
                <a:lnTo>
                  <a:pt x="4225454" y="0"/>
                </a:lnTo>
                <a:lnTo>
                  <a:pt x="4225454" y="4549614"/>
                </a:lnTo>
                <a:lnTo>
                  <a:pt x="0" y="4549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15"/>
          <p:cNvSpPr txBox="1"/>
          <p:nvPr/>
        </p:nvSpPr>
        <p:spPr>
          <a:xfrm>
            <a:off x="8548648" y="3449035"/>
            <a:ext cx="1089422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rgbClr val="FFFFFF"/>
                </a:solidFill>
                <a:latin typeface="Black Ops One"/>
                <a:ea typeface="Black Ops One"/>
                <a:cs typeface="Black Ops One"/>
                <a:sym typeface="Black Ops One"/>
              </a:rPr>
              <a:t>2</a:t>
            </a:r>
            <a:endParaRPr dirty="0"/>
          </a:p>
        </p:txBody>
      </p:sp>
      <p:sp>
        <p:nvSpPr>
          <p:cNvPr id="164" name="Google Shape;164;p15"/>
          <p:cNvSpPr txBox="1"/>
          <p:nvPr/>
        </p:nvSpPr>
        <p:spPr>
          <a:xfrm>
            <a:off x="14414764" y="3449035"/>
            <a:ext cx="1112520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rgbClr val="FFFFFF"/>
                </a:solidFill>
                <a:latin typeface="Black Ops One"/>
                <a:ea typeface="Black Ops One"/>
                <a:cs typeface="Black Ops One"/>
                <a:sym typeface="Black Ops One"/>
              </a:rPr>
              <a:t>3</a:t>
            </a:r>
            <a:endParaRPr dirty="0"/>
          </a:p>
        </p:txBody>
      </p:sp>
      <p:sp>
        <p:nvSpPr>
          <p:cNvPr id="165" name="Google Shape;165;p15"/>
          <p:cNvSpPr/>
          <p:nvPr/>
        </p:nvSpPr>
        <p:spPr>
          <a:xfrm>
            <a:off x="16449855" y="587365"/>
            <a:ext cx="1165685" cy="1165685"/>
          </a:xfrm>
          <a:custGeom>
            <a:avLst/>
            <a:gdLst/>
            <a:ahLst/>
            <a:cxnLst/>
            <a:rect l="l" t="t" r="r" b="b"/>
            <a:pathLst>
              <a:path w="1165685" h="1165685" extrusionOk="0">
                <a:moveTo>
                  <a:pt x="0" y="0"/>
                </a:moveTo>
                <a:lnTo>
                  <a:pt x="1165684" y="0"/>
                </a:lnTo>
                <a:lnTo>
                  <a:pt x="1165684" y="1165684"/>
                </a:lnTo>
                <a:lnTo>
                  <a:pt x="0" y="1165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15"/>
          <p:cNvSpPr/>
          <p:nvPr/>
        </p:nvSpPr>
        <p:spPr>
          <a:xfrm>
            <a:off x="11846868" y="5473408"/>
            <a:ext cx="710556" cy="770250"/>
          </a:xfrm>
          <a:custGeom>
            <a:avLst/>
            <a:gdLst/>
            <a:ahLst/>
            <a:cxnLst/>
            <a:rect l="l" t="t" r="r" b="b"/>
            <a:pathLst>
              <a:path w="710556" h="770250" extrusionOk="0">
                <a:moveTo>
                  <a:pt x="0" y="0"/>
                </a:moveTo>
                <a:lnTo>
                  <a:pt x="710556" y="0"/>
                </a:lnTo>
                <a:lnTo>
                  <a:pt x="710556" y="770250"/>
                </a:lnTo>
                <a:lnTo>
                  <a:pt x="0" y="770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15"/>
          <p:cNvSpPr/>
          <p:nvPr/>
        </p:nvSpPr>
        <p:spPr>
          <a:xfrm>
            <a:off x="5564610" y="4122034"/>
            <a:ext cx="621805" cy="674044"/>
          </a:xfrm>
          <a:custGeom>
            <a:avLst/>
            <a:gdLst/>
            <a:ahLst/>
            <a:cxnLst/>
            <a:rect l="l" t="t" r="r" b="b"/>
            <a:pathLst>
              <a:path w="621805" h="674044" extrusionOk="0">
                <a:moveTo>
                  <a:pt x="0" y="0"/>
                </a:moveTo>
                <a:lnTo>
                  <a:pt x="621805" y="0"/>
                </a:lnTo>
                <a:lnTo>
                  <a:pt x="621805" y="674044"/>
                </a:lnTo>
                <a:lnTo>
                  <a:pt x="0" y="674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8" name="Google Shape;168;p15"/>
          <p:cNvGrpSpPr/>
          <p:nvPr/>
        </p:nvGrpSpPr>
        <p:grpSpPr>
          <a:xfrm>
            <a:off x="1562658" y="1075868"/>
            <a:ext cx="388978" cy="388978"/>
            <a:chOff x="0" y="0"/>
            <a:chExt cx="812800" cy="812800"/>
          </a:xfrm>
        </p:grpSpPr>
        <p:sp>
          <p:nvSpPr>
            <p:cNvPr id="169" name="Google Shape;16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5"/>
          <p:cNvGrpSpPr/>
          <p:nvPr/>
        </p:nvGrpSpPr>
        <p:grpSpPr>
          <a:xfrm>
            <a:off x="13073785" y="3927546"/>
            <a:ext cx="388978" cy="388978"/>
            <a:chOff x="0" y="0"/>
            <a:chExt cx="812800" cy="812800"/>
          </a:xfrm>
        </p:grpSpPr>
        <p:sp>
          <p:nvSpPr>
            <p:cNvPr id="172" name="Google Shape;172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5"/>
          <p:cNvGrpSpPr/>
          <p:nvPr/>
        </p:nvGrpSpPr>
        <p:grpSpPr>
          <a:xfrm>
            <a:off x="15618437" y="2800257"/>
            <a:ext cx="179141" cy="179141"/>
            <a:chOff x="0" y="0"/>
            <a:chExt cx="812800" cy="812800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5"/>
          <p:cNvGrpSpPr/>
          <p:nvPr/>
        </p:nvGrpSpPr>
        <p:grpSpPr>
          <a:xfrm>
            <a:off x="6156024" y="6704196"/>
            <a:ext cx="289306" cy="289306"/>
            <a:chOff x="0" y="0"/>
            <a:chExt cx="812800" cy="812800"/>
          </a:xfrm>
        </p:grpSpPr>
        <p:sp>
          <p:nvSpPr>
            <p:cNvPr id="178" name="Google Shape;178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5"/>
          <p:cNvGrpSpPr/>
          <p:nvPr/>
        </p:nvGrpSpPr>
        <p:grpSpPr>
          <a:xfrm>
            <a:off x="17226561" y="7509620"/>
            <a:ext cx="388978" cy="388978"/>
            <a:chOff x="0" y="0"/>
            <a:chExt cx="812800" cy="812800"/>
          </a:xfrm>
        </p:grpSpPr>
        <p:sp>
          <p:nvSpPr>
            <p:cNvPr id="181" name="Google Shape;181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/>
          <p:nvPr/>
        </p:nvSpPr>
        <p:spPr>
          <a:xfrm rot="4547359">
            <a:off x="-4831053" y="-4865824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8" name="Google Shape;188;p16"/>
          <p:cNvSpPr/>
          <p:nvPr/>
        </p:nvSpPr>
        <p:spPr>
          <a:xfrm rot="-934622">
            <a:off x="-5656827" y="3626026"/>
            <a:ext cx="10765991" cy="11591915"/>
          </a:xfrm>
          <a:custGeom>
            <a:avLst/>
            <a:gdLst/>
            <a:ahLst/>
            <a:cxnLst/>
            <a:rect l="l" t="t" r="r" b="b"/>
            <a:pathLst>
              <a:path w="10765991" h="11591915" extrusionOk="0">
                <a:moveTo>
                  <a:pt x="0" y="0"/>
                </a:moveTo>
                <a:lnTo>
                  <a:pt x="10765991" y="0"/>
                </a:lnTo>
                <a:lnTo>
                  <a:pt x="10765991" y="11591914"/>
                </a:lnTo>
                <a:lnTo>
                  <a:pt x="0" y="1159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9" name="Google Shape;189;p16"/>
          <p:cNvSpPr txBox="1"/>
          <p:nvPr/>
        </p:nvSpPr>
        <p:spPr>
          <a:xfrm>
            <a:off x="3384961" y="3802202"/>
            <a:ext cx="12131447" cy="20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2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Introduction</a:t>
            </a:r>
            <a:endParaRPr dirty="0"/>
          </a:p>
        </p:txBody>
      </p:sp>
      <p:sp>
        <p:nvSpPr>
          <p:cNvPr id="190" name="Google Shape;190;p16"/>
          <p:cNvSpPr/>
          <p:nvPr/>
        </p:nvSpPr>
        <p:spPr>
          <a:xfrm rot="10328858">
            <a:off x="13742530" y="-3434733"/>
            <a:ext cx="8855263" cy="9534604"/>
          </a:xfrm>
          <a:custGeom>
            <a:avLst/>
            <a:gdLst/>
            <a:ahLst/>
            <a:cxnLst/>
            <a:rect l="l" t="t" r="r" b="b"/>
            <a:pathLst>
              <a:path w="8855263" h="9534604" extrusionOk="0">
                <a:moveTo>
                  <a:pt x="0" y="0"/>
                </a:moveTo>
                <a:lnTo>
                  <a:pt x="8855263" y="0"/>
                </a:lnTo>
                <a:lnTo>
                  <a:pt x="8855263" y="9534604"/>
                </a:lnTo>
                <a:lnTo>
                  <a:pt x="0" y="9534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p16"/>
          <p:cNvSpPr/>
          <p:nvPr/>
        </p:nvSpPr>
        <p:spPr>
          <a:xfrm rot="-2910913">
            <a:off x="14096644" y="4493387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5" y="0"/>
                </a:lnTo>
                <a:lnTo>
                  <a:pt x="9662105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2" name="Google Shape;192;p16"/>
          <p:cNvSpPr/>
          <p:nvPr/>
        </p:nvSpPr>
        <p:spPr>
          <a:xfrm rot="-898220">
            <a:off x="15205938" y="7827501"/>
            <a:ext cx="2056657" cy="1871558"/>
          </a:xfrm>
          <a:custGeom>
            <a:avLst/>
            <a:gdLst/>
            <a:ahLst/>
            <a:cxnLst/>
            <a:rect l="l" t="t" r="r" b="b"/>
            <a:pathLst>
              <a:path w="2056657" h="1871558" extrusionOk="0">
                <a:moveTo>
                  <a:pt x="0" y="0"/>
                </a:moveTo>
                <a:lnTo>
                  <a:pt x="2056657" y="0"/>
                </a:lnTo>
                <a:lnTo>
                  <a:pt x="2056657" y="1871558"/>
                </a:lnTo>
                <a:lnTo>
                  <a:pt x="0" y="1871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3" name="Google Shape;193;p16"/>
          <p:cNvSpPr/>
          <p:nvPr/>
        </p:nvSpPr>
        <p:spPr>
          <a:xfrm rot="8730789">
            <a:off x="1268710" y="94125"/>
            <a:ext cx="2908908" cy="2647107"/>
          </a:xfrm>
          <a:custGeom>
            <a:avLst/>
            <a:gdLst/>
            <a:ahLst/>
            <a:cxnLst/>
            <a:rect l="l" t="t" r="r" b="b"/>
            <a:pathLst>
              <a:path w="2908908" h="2647107" extrusionOk="0">
                <a:moveTo>
                  <a:pt x="0" y="0"/>
                </a:moveTo>
                <a:lnTo>
                  <a:pt x="2908908" y="0"/>
                </a:lnTo>
                <a:lnTo>
                  <a:pt x="2908908" y="2647106"/>
                </a:lnTo>
                <a:lnTo>
                  <a:pt x="0" y="2647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4" name="Google Shape;194;p16"/>
          <p:cNvSpPr/>
          <p:nvPr/>
        </p:nvSpPr>
        <p:spPr>
          <a:xfrm>
            <a:off x="16623245" y="335848"/>
            <a:ext cx="3558812" cy="3033887"/>
          </a:xfrm>
          <a:custGeom>
            <a:avLst/>
            <a:gdLst/>
            <a:ahLst/>
            <a:cxnLst/>
            <a:rect l="l" t="t" r="r" b="b"/>
            <a:pathLst>
              <a:path w="3558812" h="3033887" extrusionOk="0">
                <a:moveTo>
                  <a:pt x="0" y="0"/>
                </a:moveTo>
                <a:lnTo>
                  <a:pt x="3558811" y="0"/>
                </a:lnTo>
                <a:lnTo>
                  <a:pt x="3558811" y="3033887"/>
                </a:lnTo>
                <a:lnTo>
                  <a:pt x="0" y="3033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5" name="Google Shape;195;p16"/>
          <p:cNvSpPr/>
          <p:nvPr/>
        </p:nvSpPr>
        <p:spPr>
          <a:xfrm rot="-1285177">
            <a:off x="-913673" y="7669438"/>
            <a:ext cx="2250764" cy="1918776"/>
          </a:xfrm>
          <a:custGeom>
            <a:avLst/>
            <a:gdLst/>
            <a:ahLst/>
            <a:cxnLst/>
            <a:rect l="l" t="t" r="r" b="b"/>
            <a:pathLst>
              <a:path w="2250764" h="1918776" extrusionOk="0">
                <a:moveTo>
                  <a:pt x="0" y="0"/>
                </a:moveTo>
                <a:lnTo>
                  <a:pt x="2250765" y="0"/>
                </a:lnTo>
                <a:lnTo>
                  <a:pt x="2250765" y="1918777"/>
                </a:lnTo>
                <a:lnTo>
                  <a:pt x="0" y="19187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16"/>
          <p:cNvSpPr/>
          <p:nvPr/>
        </p:nvSpPr>
        <p:spPr>
          <a:xfrm>
            <a:off x="11680488" y="1442012"/>
            <a:ext cx="1911512" cy="2057400"/>
          </a:xfrm>
          <a:custGeom>
            <a:avLst/>
            <a:gdLst/>
            <a:ahLst/>
            <a:cxnLst/>
            <a:rect l="l" t="t" r="r" b="b"/>
            <a:pathLst>
              <a:path w="1911512" h="2057400" extrusionOk="0">
                <a:moveTo>
                  <a:pt x="0" y="0"/>
                </a:moveTo>
                <a:lnTo>
                  <a:pt x="1911512" y="0"/>
                </a:lnTo>
                <a:lnTo>
                  <a:pt x="191151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16"/>
          <p:cNvSpPr txBox="1"/>
          <p:nvPr/>
        </p:nvSpPr>
        <p:spPr>
          <a:xfrm>
            <a:off x="4200526" y="5832265"/>
            <a:ext cx="9391474" cy="14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</a:rPr>
              <a:t>Introduction To The Subject, Purpose And Objective Of The Game </a:t>
            </a: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98" name="Google Shape;198;p16"/>
          <p:cNvSpPr/>
          <p:nvPr/>
        </p:nvSpPr>
        <p:spPr>
          <a:xfrm rot="-4487333">
            <a:off x="6127639" y="2044305"/>
            <a:ext cx="1252412" cy="1347997"/>
          </a:xfrm>
          <a:custGeom>
            <a:avLst/>
            <a:gdLst/>
            <a:ahLst/>
            <a:cxnLst/>
            <a:rect l="l" t="t" r="r" b="b"/>
            <a:pathLst>
              <a:path w="1252412" h="1347997" extrusionOk="0">
                <a:moveTo>
                  <a:pt x="0" y="0"/>
                </a:moveTo>
                <a:lnTo>
                  <a:pt x="1252412" y="0"/>
                </a:lnTo>
                <a:lnTo>
                  <a:pt x="1252412" y="1347997"/>
                </a:lnTo>
                <a:lnTo>
                  <a:pt x="0" y="1347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99" name="Google Shape;199;p16"/>
          <p:cNvGrpSpPr/>
          <p:nvPr/>
        </p:nvGrpSpPr>
        <p:grpSpPr>
          <a:xfrm>
            <a:off x="11052812" y="7399136"/>
            <a:ext cx="388978" cy="388978"/>
            <a:chOff x="0" y="0"/>
            <a:chExt cx="812800" cy="812800"/>
          </a:xfrm>
        </p:grpSpPr>
        <p:sp>
          <p:nvSpPr>
            <p:cNvPr id="200" name="Google Shape;200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16"/>
          <p:cNvGrpSpPr/>
          <p:nvPr/>
        </p:nvGrpSpPr>
        <p:grpSpPr>
          <a:xfrm>
            <a:off x="11052812" y="1028700"/>
            <a:ext cx="388978" cy="388978"/>
            <a:chOff x="0" y="0"/>
            <a:chExt cx="812800" cy="812800"/>
          </a:xfrm>
        </p:grpSpPr>
        <p:sp>
          <p:nvSpPr>
            <p:cNvPr id="203" name="Google Shape;203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16"/>
          <p:cNvGrpSpPr/>
          <p:nvPr/>
        </p:nvGrpSpPr>
        <p:grpSpPr>
          <a:xfrm>
            <a:off x="14999110" y="4458569"/>
            <a:ext cx="179141" cy="179141"/>
            <a:chOff x="0" y="0"/>
            <a:chExt cx="812800" cy="812800"/>
          </a:xfrm>
        </p:grpSpPr>
        <p:sp>
          <p:nvSpPr>
            <p:cNvPr id="206" name="Google Shape;206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6"/>
          <p:cNvGrpSpPr/>
          <p:nvPr/>
        </p:nvGrpSpPr>
        <p:grpSpPr>
          <a:xfrm>
            <a:off x="5939158" y="8568791"/>
            <a:ext cx="289306" cy="289306"/>
            <a:chOff x="0" y="0"/>
            <a:chExt cx="812800" cy="812800"/>
          </a:xfrm>
        </p:grpSpPr>
        <p:sp>
          <p:nvSpPr>
            <p:cNvPr id="209" name="Google Shape;209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6"/>
          <p:cNvGrpSpPr/>
          <p:nvPr/>
        </p:nvGrpSpPr>
        <p:grpSpPr>
          <a:xfrm>
            <a:off x="580414" y="3304923"/>
            <a:ext cx="388978" cy="388978"/>
            <a:chOff x="0" y="0"/>
            <a:chExt cx="812800" cy="812800"/>
          </a:xfrm>
        </p:grpSpPr>
        <p:sp>
          <p:nvSpPr>
            <p:cNvPr id="212" name="Google Shape;21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/>
          <p:nvPr/>
        </p:nvSpPr>
        <p:spPr>
          <a:xfrm rot="5335834">
            <a:off x="10102506" y="-709440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9" name="Google Shape;249;p18"/>
          <p:cNvSpPr txBox="1"/>
          <p:nvPr/>
        </p:nvSpPr>
        <p:spPr>
          <a:xfrm>
            <a:off x="3128963" y="639722"/>
            <a:ext cx="812958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D33B"/>
                </a:solidFill>
                <a:latin typeface="Black Ops One"/>
                <a:sym typeface="Black Ops One"/>
              </a:rPr>
              <a:t>Introduction</a:t>
            </a:r>
            <a:endParaRPr dirty="0"/>
          </a:p>
        </p:txBody>
      </p:sp>
      <p:sp>
        <p:nvSpPr>
          <p:cNvPr id="250" name="Google Shape;250;p18"/>
          <p:cNvSpPr/>
          <p:nvPr/>
        </p:nvSpPr>
        <p:spPr>
          <a:xfrm rot="166902">
            <a:off x="-1600212" y="-2461826"/>
            <a:ext cx="6765456" cy="6486381"/>
          </a:xfrm>
          <a:custGeom>
            <a:avLst/>
            <a:gdLst/>
            <a:ahLst/>
            <a:cxnLst/>
            <a:rect l="l" t="t" r="r" b="b"/>
            <a:pathLst>
              <a:path w="6765456" h="6486381" extrusionOk="0">
                <a:moveTo>
                  <a:pt x="0" y="0"/>
                </a:moveTo>
                <a:lnTo>
                  <a:pt x="6765457" y="0"/>
                </a:lnTo>
                <a:lnTo>
                  <a:pt x="6765457" y="6486381"/>
                </a:lnTo>
                <a:lnTo>
                  <a:pt x="0" y="6486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51" name="Google Shape;251;p18"/>
          <p:cNvGrpSpPr/>
          <p:nvPr/>
        </p:nvGrpSpPr>
        <p:grpSpPr>
          <a:xfrm>
            <a:off x="1370439" y="7486254"/>
            <a:ext cx="388978" cy="388978"/>
            <a:chOff x="0" y="0"/>
            <a:chExt cx="812800" cy="812800"/>
          </a:xfrm>
        </p:grpSpPr>
        <p:sp>
          <p:nvSpPr>
            <p:cNvPr id="252" name="Google Shape;252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8"/>
          <p:cNvSpPr/>
          <p:nvPr/>
        </p:nvSpPr>
        <p:spPr>
          <a:xfrm rot="-1759249">
            <a:off x="10701040" y="2693800"/>
            <a:ext cx="5448459" cy="3364423"/>
          </a:xfrm>
          <a:custGeom>
            <a:avLst/>
            <a:gdLst/>
            <a:ahLst/>
            <a:cxnLst/>
            <a:rect l="l" t="t" r="r" b="b"/>
            <a:pathLst>
              <a:path w="5448459" h="3364423" extrusionOk="0">
                <a:moveTo>
                  <a:pt x="0" y="0"/>
                </a:moveTo>
                <a:lnTo>
                  <a:pt x="5448458" y="0"/>
                </a:lnTo>
                <a:lnTo>
                  <a:pt x="5448458" y="3364423"/>
                </a:lnTo>
                <a:lnTo>
                  <a:pt x="0" y="3364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55" name="Google Shape;255;p18"/>
          <p:cNvGrpSpPr/>
          <p:nvPr/>
        </p:nvGrpSpPr>
        <p:grpSpPr>
          <a:xfrm>
            <a:off x="9072379" y="2083702"/>
            <a:ext cx="388978" cy="388978"/>
            <a:chOff x="0" y="0"/>
            <a:chExt cx="812800" cy="812800"/>
          </a:xfrm>
        </p:grpSpPr>
        <p:sp>
          <p:nvSpPr>
            <p:cNvPr id="256" name="Google Shape;256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8"/>
          <p:cNvSpPr txBox="1"/>
          <p:nvPr/>
        </p:nvSpPr>
        <p:spPr>
          <a:xfrm>
            <a:off x="1663720" y="2614612"/>
            <a:ext cx="959483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dirty="0">
                <a:solidFill>
                  <a:schemeClr val="bg1"/>
                </a:solidFill>
                <a:effectLst/>
                <a:latin typeface="+mj-lt"/>
              </a:rPr>
              <a:t>Ninja Fight: Naruto vs Sasuke" is an engaging 2D fighting game developed using Python and </a:t>
            </a:r>
            <a:r>
              <a:rPr lang="en-US" sz="3000" b="0" i="0" dirty="0" err="1">
                <a:solidFill>
                  <a:schemeClr val="bg1"/>
                </a:solidFill>
                <a:effectLst/>
                <a:latin typeface="+mj-lt"/>
              </a:rPr>
              <a:t>Pygame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+mj-lt"/>
              </a:rPr>
              <a:t>, inspired by the 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Naruto</a:t>
            </a:r>
            <a:r>
              <a:rPr lang="en-US" sz="3000" b="0" i="0" dirty="0">
                <a:solidFill>
                  <a:schemeClr val="bg1"/>
                </a:solidFill>
                <a:effectLst/>
                <a:latin typeface="+mj-lt"/>
              </a:rPr>
              <a:t> anime . Players control Naruto, battling Sasuke across multiple levels with increasing difficulty. featuring dynamic combat, shuriken throws, and health potions. If you lose a round, you get a chance to play again.</a:t>
            </a:r>
            <a:endParaRPr sz="3000" dirty="0">
              <a:solidFill>
                <a:schemeClr val="bg1"/>
              </a:solidFill>
              <a:latin typeface="+mj-lt"/>
              <a:ea typeface="Slabo 27px"/>
              <a:cs typeface="Slabo 27px"/>
              <a:sym typeface="Slabo 27px"/>
            </a:endParaRPr>
          </a:p>
        </p:txBody>
      </p:sp>
      <p:grpSp>
        <p:nvGrpSpPr>
          <p:cNvPr id="262" name="Google Shape;262;p18"/>
          <p:cNvGrpSpPr/>
          <p:nvPr/>
        </p:nvGrpSpPr>
        <p:grpSpPr>
          <a:xfrm>
            <a:off x="1175950" y="4830603"/>
            <a:ext cx="388978" cy="388978"/>
            <a:chOff x="0" y="0"/>
            <a:chExt cx="812800" cy="812800"/>
          </a:xfrm>
        </p:grpSpPr>
        <p:sp>
          <p:nvSpPr>
            <p:cNvPr id="263" name="Google Shape;263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18"/>
          <p:cNvSpPr/>
          <p:nvPr/>
        </p:nvSpPr>
        <p:spPr>
          <a:xfrm rot="-1692001">
            <a:off x="7520752" y="7095684"/>
            <a:ext cx="2487965" cy="1545648"/>
          </a:xfrm>
          <a:custGeom>
            <a:avLst/>
            <a:gdLst/>
            <a:ahLst/>
            <a:cxnLst/>
            <a:rect l="l" t="t" r="r" b="b"/>
            <a:pathLst>
              <a:path w="2487965" h="1545648" extrusionOk="0">
                <a:moveTo>
                  <a:pt x="0" y="0"/>
                </a:moveTo>
                <a:lnTo>
                  <a:pt x="2487965" y="0"/>
                </a:lnTo>
                <a:lnTo>
                  <a:pt x="2487965" y="1545648"/>
                </a:lnTo>
                <a:lnTo>
                  <a:pt x="0" y="1545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66" name="Google Shape;266;p18"/>
          <p:cNvGrpSpPr/>
          <p:nvPr/>
        </p:nvGrpSpPr>
        <p:grpSpPr>
          <a:xfrm>
            <a:off x="1370439" y="639722"/>
            <a:ext cx="388978" cy="388978"/>
            <a:chOff x="0" y="0"/>
            <a:chExt cx="812800" cy="812800"/>
          </a:xfrm>
        </p:grpSpPr>
        <p:sp>
          <p:nvSpPr>
            <p:cNvPr id="267" name="Google Shape;267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D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175565" y="1186274"/>
            <a:ext cx="897428" cy="897428"/>
            <a:chOff x="0" y="0"/>
            <a:chExt cx="812800" cy="812800"/>
          </a:xfrm>
        </p:grpSpPr>
        <p:sp>
          <p:nvSpPr>
            <p:cNvPr id="270" name="Google Shape;270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6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8"/>
          <p:cNvGrpSpPr/>
          <p:nvPr/>
        </p:nvGrpSpPr>
        <p:grpSpPr>
          <a:xfrm>
            <a:off x="13036291" y="7875231"/>
            <a:ext cx="388978" cy="388978"/>
            <a:chOff x="0" y="0"/>
            <a:chExt cx="812800" cy="812800"/>
          </a:xfrm>
        </p:grpSpPr>
        <p:sp>
          <p:nvSpPr>
            <p:cNvPr id="273" name="Google Shape;273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577;p31">
            <a:extLst>
              <a:ext uri="{FF2B5EF4-FFF2-40B4-BE49-F238E27FC236}">
                <a16:creationId xmlns:a16="http://schemas.microsoft.com/office/drawing/2014/main" id="{BACAA3BD-C261-2CBA-0C4E-EA4E987ED075}"/>
              </a:ext>
            </a:extLst>
          </p:cNvPr>
          <p:cNvSpPr/>
          <p:nvPr/>
        </p:nvSpPr>
        <p:spPr>
          <a:xfrm>
            <a:off x="1672685" y="7738926"/>
            <a:ext cx="2698512" cy="2103121"/>
          </a:xfrm>
          <a:custGeom>
            <a:avLst/>
            <a:gdLst/>
            <a:ahLst/>
            <a:cxnLst/>
            <a:rect l="l" t="t" r="r" b="b"/>
            <a:pathLst>
              <a:path w="1342889" h="1144813" extrusionOk="0">
                <a:moveTo>
                  <a:pt x="0" y="0"/>
                </a:moveTo>
                <a:lnTo>
                  <a:pt x="1342889" y="0"/>
                </a:lnTo>
                <a:lnTo>
                  <a:pt x="1342889" y="1144813"/>
                </a:lnTo>
                <a:lnTo>
                  <a:pt x="0" y="1144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"/>
          <p:cNvSpPr/>
          <p:nvPr/>
        </p:nvSpPr>
        <p:spPr>
          <a:xfrm rot="-10319540">
            <a:off x="8731931" y="3322105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9" name="Google Shape;459;p25"/>
          <p:cNvSpPr/>
          <p:nvPr/>
        </p:nvSpPr>
        <p:spPr>
          <a:xfrm>
            <a:off x="-1872061" y="-4388813"/>
            <a:ext cx="10877876" cy="10429164"/>
          </a:xfrm>
          <a:custGeom>
            <a:avLst/>
            <a:gdLst/>
            <a:ahLst/>
            <a:cxnLst/>
            <a:rect l="l" t="t" r="r" b="b"/>
            <a:pathLst>
              <a:path w="10877876" h="10429164" extrusionOk="0">
                <a:moveTo>
                  <a:pt x="0" y="0"/>
                </a:moveTo>
                <a:lnTo>
                  <a:pt x="10877876" y="0"/>
                </a:lnTo>
                <a:lnTo>
                  <a:pt x="10877876" y="10429164"/>
                </a:lnTo>
                <a:lnTo>
                  <a:pt x="0" y="10429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0" name="Google Shape;460;p25"/>
          <p:cNvSpPr txBox="1"/>
          <p:nvPr/>
        </p:nvSpPr>
        <p:spPr>
          <a:xfrm>
            <a:off x="4286251" y="3200400"/>
            <a:ext cx="9618318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About The Game</a:t>
            </a:r>
            <a:r>
              <a:rPr lang="en-US" sz="13500" b="0" i="0" u="none" strike="noStrike" cap="none" dirty="0">
                <a:solidFill>
                  <a:srgbClr val="FFD33B"/>
                </a:solidFill>
                <a:latin typeface="Black Ops One"/>
                <a:ea typeface="Black Ops One"/>
                <a:cs typeface="Black Ops One"/>
                <a:sym typeface="Black Ops One"/>
              </a:rPr>
              <a:t> </a:t>
            </a:r>
            <a:endParaRPr dirty="0"/>
          </a:p>
        </p:txBody>
      </p:sp>
      <p:sp>
        <p:nvSpPr>
          <p:cNvPr id="461" name="Google Shape;461;p25"/>
          <p:cNvSpPr txBox="1"/>
          <p:nvPr/>
        </p:nvSpPr>
        <p:spPr>
          <a:xfrm>
            <a:off x="3765035" y="5870619"/>
            <a:ext cx="9618318" cy="14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</a:rPr>
              <a:t>Important points of the game, Advantages, Drawbacks and Future scope.  </a:t>
            </a: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462" name="Google Shape;462;p25"/>
          <p:cNvSpPr/>
          <p:nvPr/>
        </p:nvSpPr>
        <p:spPr>
          <a:xfrm>
            <a:off x="11173469" y="7882899"/>
            <a:ext cx="1375401" cy="1375401"/>
          </a:xfrm>
          <a:custGeom>
            <a:avLst/>
            <a:gdLst/>
            <a:ahLst/>
            <a:cxnLst/>
            <a:rect l="l" t="t" r="r" b="b"/>
            <a:pathLst>
              <a:path w="1375401" h="1375401" extrusionOk="0">
                <a:moveTo>
                  <a:pt x="0" y="0"/>
                </a:moveTo>
                <a:lnTo>
                  <a:pt x="1375401" y="0"/>
                </a:lnTo>
                <a:lnTo>
                  <a:pt x="1375401" y="1375401"/>
                </a:lnTo>
                <a:lnTo>
                  <a:pt x="0" y="1375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3" name="Google Shape;463;p25"/>
          <p:cNvSpPr/>
          <p:nvPr/>
        </p:nvSpPr>
        <p:spPr>
          <a:xfrm>
            <a:off x="8058545" y="1393607"/>
            <a:ext cx="1375401" cy="1375401"/>
          </a:xfrm>
          <a:custGeom>
            <a:avLst/>
            <a:gdLst/>
            <a:ahLst/>
            <a:cxnLst/>
            <a:rect l="l" t="t" r="r" b="b"/>
            <a:pathLst>
              <a:path w="1375401" h="1375401" extrusionOk="0">
                <a:moveTo>
                  <a:pt x="0" y="0"/>
                </a:moveTo>
                <a:lnTo>
                  <a:pt x="1375401" y="0"/>
                </a:lnTo>
                <a:lnTo>
                  <a:pt x="1375401" y="1375401"/>
                </a:lnTo>
                <a:lnTo>
                  <a:pt x="0" y="1375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4" name="Google Shape;464;p25"/>
          <p:cNvSpPr/>
          <p:nvPr/>
        </p:nvSpPr>
        <p:spPr>
          <a:xfrm rot="2286593">
            <a:off x="13420920" y="1643481"/>
            <a:ext cx="2687975" cy="2881844"/>
          </a:xfrm>
          <a:custGeom>
            <a:avLst/>
            <a:gdLst/>
            <a:ahLst/>
            <a:cxnLst/>
            <a:rect l="l" t="t" r="r" b="b"/>
            <a:pathLst>
              <a:path w="2687975" h="2881844" extrusionOk="0">
                <a:moveTo>
                  <a:pt x="0" y="0"/>
                </a:moveTo>
                <a:lnTo>
                  <a:pt x="2687975" y="0"/>
                </a:lnTo>
                <a:lnTo>
                  <a:pt x="2687975" y="2881844"/>
                </a:lnTo>
                <a:lnTo>
                  <a:pt x="0" y="2881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5" name="Google Shape;465;p25"/>
          <p:cNvSpPr/>
          <p:nvPr/>
        </p:nvSpPr>
        <p:spPr>
          <a:xfrm rot="-1473762">
            <a:off x="13972099" y="7334118"/>
            <a:ext cx="4292632" cy="1969245"/>
          </a:xfrm>
          <a:custGeom>
            <a:avLst/>
            <a:gdLst/>
            <a:ahLst/>
            <a:cxnLst/>
            <a:rect l="l" t="t" r="r" b="b"/>
            <a:pathLst>
              <a:path w="4292632" h="1969245" extrusionOk="0">
                <a:moveTo>
                  <a:pt x="0" y="0"/>
                </a:moveTo>
                <a:lnTo>
                  <a:pt x="4292633" y="0"/>
                </a:lnTo>
                <a:lnTo>
                  <a:pt x="4292633" y="1969245"/>
                </a:lnTo>
                <a:lnTo>
                  <a:pt x="0" y="19692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6" name="Google Shape;466;p25"/>
          <p:cNvSpPr/>
          <p:nvPr/>
        </p:nvSpPr>
        <p:spPr>
          <a:xfrm>
            <a:off x="1387491" y="5629501"/>
            <a:ext cx="3103224" cy="3103224"/>
          </a:xfrm>
          <a:custGeom>
            <a:avLst/>
            <a:gdLst/>
            <a:ahLst/>
            <a:cxnLst/>
            <a:rect l="l" t="t" r="r" b="b"/>
            <a:pathLst>
              <a:path w="3103224" h="3103224" extrusionOk="0">
                <a:moveTo>
                  <a:pt x="0" y="0"/>
                </a:moveTo>
                <a:lnTo>
                  <a:pt x="3103223" y="0"/>
                </a:lnTo>
                <a:lnTo>
                  <a:pt x="3103223" y="3103224"/>
                </a:lnTo>
                <a:lnTo>
                  <a:pt x="0" y="3103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 rot="4231536">
            <a:off x="-4511907" y="-4644201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25" name="Google Shape;125;p14"/>
          <p:cNvSpPr txBox="1"/>
          <p:nvPr/>
        </p:nvSpPr>
        <p:spPr>
          <a:xfrm>
            <a:off x="1028700" y="860454"/>
            <a:ext cx="1892652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D33B"/>
                </a:solidFill>
                <a:latin typeface="Black Ops One"/>
                <a:sym typeface="Black Ops One"/>
              </a:rPr>
              <a:t>Important Points For The Game</a:t>
            </a:r>
            <a:endParaRPr sz="7500" dirty="0"/>
          </a:p>
        </p:txBody>
      </p:sp>
      <p:sp>
        <p:nvSpPr>
          <p:cNvPr id="126" name="Google Shape;126;p14"/>
          <p:cNvSpPr/>
          <p:nvPr/>
        </p:nvSpPr>
        <p:spPr>
          <a:xfrm rot="-3600307">
            <a:off x="12428247" y="4765522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4"/>
          <p:cNvSpPr txBox="1"/>
          <p:nvPr/>
        </p:nvSpPr>
        <p:spPr>
          <a:xfrm>
            <a:off x="7386286" y="3940175"/>
            <a:ext cx="5066400" cy="5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u="sng" dirty="0">
                <a:solidFill>
                  <a:srgbClr val="FFFFFF"/>
                </a:solidFill>
              </a:rPr>
              <a:t>Fronted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Python with the </a:t>
            </a:r>
            <a:r>
              <a:rPr lang="en-US" sz="2400" dirty="0" err="1">
                <a:solidFill>
                  <a:srgbClr val="FFFFFF"/>
                </a:solidFill>
              </a:rPr>
              <a:t>Pygame</a:t>
            </a:r>
            <a:r>
              <a:rPr lang="en-US" sz="2400" dirty="0">
                <a:solidFill>
                  <a:srgbClr val="FFFFFF"/>
                </a:solidFill>
              </a:rPr>
              <a:t> library handles the graphical user interface, including rendering sprites, backgrounds, health bars, text, and sound playback.</a:t>
            </a:r>
          </a:p>
          <a:p>
            <a:pPr marL="259081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</a:pPr>
            <a:endParaRPr dirty="0"/>
          </a:p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u="sng" dirty="0">
                <a:solidFill>
                  <a:srgbClr val="FFFFFF"/>
                </a:solidFill>
              </a:rPr>
              <a:t>Backend</a:t>
            </a:r>
          </a:p>
          <a:p>
            <a:pPr marL="544831" lvl="1" indent="-285750">
              <a:lnSpc>
                <a:spcPct val="115000"/>
              </a:lnSpc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ffectLst/>
              </a:rPr>
              <a:t>Python manages game logic, event handling, file I/O for progress saving, and randomization for enemy behavior and backgrounds.</a:t>
            </a:r>
          </a:p>
          <a:p>
            <a:pPr marL="544831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128" name="Google Shape;128;p14"/>
          <p:cNvSpPr txBox="1"/>
          <p:nvPr/>
        </p:nvSpPr>
        <p:spPr>
          <a:xfrm>
            <a:off x="1426380" y="3940175"/>
            <a:ext cx="5409600" cy="619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u="sng" dirty="0">
                <a:solidFill>
                  <a:srgbClr val="FFFFFF"/>
                </a:solidFill>
              </a:rPr>
              <a:t>Hardware Requirements 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Processor : 1 GHz or higher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RAM : 2GB minimum(4GB recommended)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Storage : 100MB free space for code and assets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Display : 1024*768 resolution</a:t>
            </a:r>
          </a:p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dirty="0"/>
          </a:p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lang="en-US" sz="2400" u="sng" dirty="0">
              <a:solidFill>
                <a:srgbClr val="FFFFFF"/>
              </a:solidFill>
            </a:endParaRPr>
          </a:p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u="sng" dirty="0">
                <a:solidFill>
                  <a:srgbClr val="FFFFFF"/>
                </a:solidFill>
              </a:rPr>
              <a:t>Software Requirement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Operating System: Windows 7/10/11, Linux, mac OS.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Python : Version 3.6 or Higher.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FFFFFF"/>
                </a:solidFill>
              </a:rPr>
              <a:t>Pygame</a:t>
            </a:r>
            <a:r>
              <a:rPr lang="en-US" sz="2400" dirty="0">
                <a:solidFill>
                  <a:srgbClr val="FFFFFF"/>
                </a:solidFill>
              </a:rPr>
              <a:t> : Latest version (installed via pip install </a:t>
            </a:r>
            <a:r>
              <a:rPr lang="en-US" sz="2400" dirty="0" err="1">
                <a:solidFill>
                  <a:srgbClr val="FFFFFF"/>
                </a:solidFill>
              </a:rPr>
              <a:t>pygame</a:t>
            </a:r>
            <a:r>
              <a:rPr lang="en-US" sz="24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29" name="Google Shape;129;p14"/>
          <p:cNvSpPr txBox="1"/>
          <p:nvPr/>
        </p:nvSpPr>
        <p:spPr>
          <a:xfrm>
            <a:off x="1910954" y="2940617"/>
            <a:ext cx="51414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Hardware &amp; Software</a:t>
            </a:r>
            <a:endParaRPr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7861603" y="2940617"/>
            <a:ext cx="51414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Frontend &amp; Backend</a:t>
            </a:r>
            <a:endParaRPr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13002904" y="3940175"/>
            <a:ext cx="40509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u="sng" dirty="0">
                <a:solidFill>
                  <a:srgbClr val="FFFFFF"/>
                </a:solidFill>
              </a:rPr>
              <a:t>Image</a:t>
            </a:r>
            <a:r>
              <a:rPr lang="en-US" sz="2400" dirty="0">
                <a:solidFill>
                  <a:srgbClr val="FFFFFF"/>
                </a:solidFill>
              </a:rPr>
              <a:t> : PNG , JPG.</a:t>
            </a:r>
          </a:p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u="sng" dirty="0">
                <a:solidFill>
                  <a:srgbClr val="FFFFFF"/>
                </a:solidFill>
              </a:rPr>
              <a:t>Audio</a:t>
            </a:r>
            <a:r>
              <a:rPr lang="en-US" sz="2400" dirty="0">
                <a:solidFill>
                  <a:srgbClr val="FFFFFF"/>
                </a:solidFill>
              </a:rPr>
              <a:t> : WAV , MP3.</a:t>
            </a:r>
          </a:p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u="sng" dirty="0">
                <a:solidFill>
                  <a:srgbClr val="FFFFFF"/>
                </a:solidFill>
              </a:rPr>
              <a:t> Text </a:t>
            </a:r>
            <a:r>
              <a:rPr lang="en-US" sz="2400" dirty="0">
                <a:solidFill>
                  <a:srgbClr val="FFFFFF"/>
                </a:solidFill>
              </a:rPr>
              <a:t>: TXT (for progress saving). 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13540487" y="2940617"/>
            <a:ext cx="51414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File Formats Supported</a:t>
            </a:r>
            <a:endParaRPr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15690892" y="7495367"/>
            <a:ext cx="1681397" cy="1762933"/>
          </a:xfrm>
          <a:custGeom>
            <a:avLst/>
            <a:gdLst/>
            <a:ahLst/>
            <a:cxnLst/>
            <a:rect l="l" t="t" r="r" b="b"/>
            <a:pathLst>
              <a:path w="1681397" h="1762933" extrusionOk="0">
                <a:moveTo>
                  <a:pt x="0" y="0"/>
                </a:moveTo>
                <a:lnTo>
                  <a:pt x="1681397" y="0"/>
                </a:lnTo>
                <a:lnTo>
                  <a:pt x="1681397" y="1762933"/>
                </a:lnTo>
                <a:lnTo>
                  <a:pt x="0" y="1762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4" name="Google Shape;134;p14"/>
          <p:cNvGrpSpPr/>
          <p:nvPr/>
        </p:nvGrpSpPr>
        <p:grpSpPr>
          <a:xfrm>
            <a:off x="988576" y="2988242"/>
            <a:ext cx="388978" cy="388978"/>
            <a:chOff x="0" y="0"/>
            <a:chExt cx="812800" cy="812800"/>
          </a:xfrm>
        </p:grpSpPr>
        <p:sp>
          <p:nvSpPr>
            <p:cNvPr id="135" name="Google Shape;13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16531590" y="2599264"/>
            <a:ext cx="388978" cy="388978"/>
            <a:chOff x="0" y="0"/>
            <a:chExt cx="812800" cy="812800"/>
          </a:xfrm>
        </p:grpSpPr>
        <p:sp>
          <p:nvSpPr>
            <p:cNvPr id="138" name="Google Shape;138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8704505" y="9426546"/>
            <a:ext cx="263909" cy="263909"/>
            <a:chOff x="0" y="0"/>
            <a:chExt cx="812800" cy="812800"/>
          </a:xfrm>
        </p:grpSpPr>
        <p:sp>
          <p:nvSpPr>
            <p:cNvPr id="141" name="Google Shape;14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4"/>
          <p:cNvSpPr/>
          <p:nvPr/>
        </p:nvSpPr>
        <p:spPr>
          <a:xfrm rot="9273880">
            <a:off x="14843984" y="-3861699"/>
            <a:ext cx="6222894" cy="6700290"/>
          </a:xfrm>
          <a:custGeom>
            <a:avLst/>
            <a:gdLst/>
            <a:ahLst/>
            <a:cxnLst/>
            <a:rect l="l" t="t" r="r" b="b"/>
            <a:pathLst>
              <a:path w="6222894" h="6700290" extrusionOk="0">
                <a:moveTo>
                  <a:pt x="0" y="0"/>
                </a:moveTo>
                <a:lnTo>
                  <a:pt x="6222894" y="0"/>
                </a:lnTo>
                <a:lnTo>
                  <a:pt x="6222894" y="6700290"/>
                </a:lnTo>
                <a:lnTo>
                  <a:pt x="0" y="6700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1CCA28A2-A77D-E943-5A59-3052C5EE8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>
            <a:extLst>
              <a:ext uri="{FF2B5EF4-FFF2-40B4-BE49-F238E27FC236}">
                <a16:creationId xmlns:a16="http://schemas.microsoft.com/office/drawing/2014/main" id="{5EF4968F-D4F2-1727-277A-1CDC4E42A68B}"/>
              </a:ext>
            </a:extLst>
          </p:cNvPr>
          <p:cNvSpPr/>
          <p:nvPr/>
        </p:nvSpPr>
        <p:spPr>
          <a:xfrm rot="4231536">
            <a:off x="-4511907" y="-4644201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25" name="Google Shape;125;p14">
            <a:extLst>
              <a:ext uri="{FF2B5EF4-FFF2-40B4-BE49-F238E27FC236}">
                <a16:creationId xmlns:a16="http://schemas.microsoft.com/office/drawing/2014/main" id="{BA420F2A-45DF-34D3-9D1D-23DA049540B8}"/>
              </a:ext>
            </a:extLst>
          </p:cNvPr>
          <p:cNvSpPr txBox="1"/>
          <p:nvPr/>
        </p:nvSpPr>
        <p:spPr>
          <a:xfrm>
            <a:off x="0" y="860454"/>
            <a:ext cx="19955227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800" dirty="0">
                <a:solidFill>
                  <a:srgbClr val="FFD33B"/>
                </a:solidFill>
                <a:latin typeface="Black Ops One"/>
                <a:sym typeface="Black Ops One"/>
              </a:rPr>
              <a:t>Game:Advantages, </a:t>
            </a:r>
            <a:r>
              <a:rPr lang="en-US" sz="5800" dirty="0" err="1">
                <a:solidFill>
                  <a:srgbClr val="FFD33B"/>
                </a:solidFill>
                <a:latin typeface="Black Ops One"/>
                <a:sym typeface="Black Ops One"/>
              </a:rPr>
              <a:t>Drawbacks,Future</a:t>
            </a:r>
            <a:r>
              <a:rPr lang="en-US" sz="5800" dirty="0">
                <a:solidFill>
                  <a:srgbClr val="FFD33B"/>
                </a:solidFill>
                <a:latin typeface="Black Ops One"/>
                <a:sym typeface="Black Ops One"/>
              </a:rPr>
              <a:t> Scope </a:t>
            </a:r>
            <a:endParaRPr lang="en-US" sz="58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800" dirty="0"/>
          </a:p>
        </p:txBody>
      </p:sp>
      <p:sp>
        <p:nvSpPr>
          <p:cNvPr id="126" name="Google Shape;126;p14">
            <a:extLst>
              <a:ext uri="{FF2B5EF4-FFF2-40B4-BE49-F238E27FC236}">
                <a16:creationId xmlns:a16="http://schemas.microsoft.com/office/drawing/2014/main" id="{087707F8-022C-A121-B045-FC654BDB006F}"/>
              </a:ext>
            </a:extLst>
          </p:cNvPr>
          <p:cNvSpPr/>
          <p:nvPr/>
        </p:nvSpPr>
        <p:spPr>
          <a:xfrm rot="-3600307">
            <a:off x="12428247" y="4765522"/>
            <a:ext cx="9662106" cy="10403344"/>
          </a:xfrm>
          <a:custGeom>
            <a:avLst/>
            <a:gdLst/>
            <a:ahLst/>
            <a:cxnLst/>
            <a:rect l="l" t="t" r="r" b="b"/>
            <a:pathLst>
              <a:path w="9662106" h="10403344" extrusionOk="0">
                <a:moveTo>
                  <a:pt x="0" y="0"/>
                </a:moveTo>
                <a:lnTo>
                  <a:pt x="9662106" y="0"/>
                </a:lnTo>
                <a:lnTo>
                  <a:pt x="9662106" y="10403344"/>
                </a:lnTo>
                <a:lnTo>
                  <a:pt x="0" y="1040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4">
            <a:extLst>
              <a:ext uri="{FF2B5EF4-FFF2-40B4-BE49-F238E27FC236}">
                <a16:creationId xmlns:a16="http://schemas.microsoft.com/office/drawing/2014/main" id="{BE26FDEB-FC5F-C6A7-F5E0-94C4CBE2D4CB}"/>
              </a:ext>
            </a:extLst>
          </p:cNvPr>
          <p:cNvSpPr txBox="1"/>
          <p:nvPr/>
        </p:nvSpPr>
        <p:spPr>
          <a:xfrm>
            <a:off x="7043086" y="3940175"/>
            <a:ext cx="5409600" cy="30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9081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</a:pPr>
            <a:endParaRPr lang="en-US" sz="2400" dirty="0">
              <a:solidFill>
                <a:srgbClr val="FFFFFF"/>
              </a:solidFill>
            </a:endParaRP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Single-player only.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Limited character roster.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Desktop-only</a:t>
            </a:r>
            <a:r>
              <a:rPr lang="en-US" sz="2400">
                <a:solidFill>
                  <a:srgbClr val="FFFFFF"/>
                </a:solidFill>
              </a:rPr>
              <a:t>, no </a:t>
            </a:r>
            <a:r>
              <a:rPr lang="en-US" sz="2400" dirty="0">
                <a:solidFill>
                  <a:srgbClr val="FFFFFF"/>
                </a:solidFill>
              </a:rPr>
              <a:t>mobile/web support.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No settings for difficulty or controls.</a:t>
            </a:r>
          </a:p>
          <a:p>
            <a:pPr marL="259081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</a:pPr>
            <a:endParaRPr dirty="0"/>
          </a:p>
          <a:p>
            <a:pPr marL="544831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128" name="Google Shape;128;p14">
            <a:extLst>
              <a:ext uri="{FF2B5EF4-FFF2-40B4-BE49-F238E27FC236}">
                <a16:creationId xmlns:a16="http://schemas.microsoft.com/office/drawing/2014/main" id="{A45D1962-8693-A4BD-EC92-4F9AB7422A9E}"/>
              </a:ext>
            </a:extLst>
          </p:cNvPr>
          <p:cNvSpPr txBox="1"/>
          <p:nvPr/>
        </p:nvSpPr>
        <p:spPr>
          <a:xfrm>
            <a:off x="988576" y="3940175"/>
            <a:ext cx="5847404" cy="407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9081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</a:pPr>
            <a:endParaRPr lang="en-US" sz="2400" b="1" u="sng" dirty="0">
              <a:solidFill>
                <a:srgbClr val="FFFFFF"/>
              </a:solidFill>
            </a:endParaRP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Engaging 2D fighting gameplay with Naruto and Sasuke.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Multiple levels with increasing difficulty and replay ability.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Features like pause, sound off and Progress saving.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Light weight, run on modest hardware.</a:t>
            </a:r>
          </a:p>
          <a:p>
            <a:pPr marL="518160" marR="0" lvl="1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dirty="0"/>
          </a:p>
          <a:p>
            <a:pPr marL="259081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</a:pPr>
            <a:endParaRPr lang="en-US" sz="2400" u="sng" dirty="0">
              <a:solidFill>
                <a:srgbClr val="FFFFFF"/>
              </a:solidFill>
            </a:endParaRPr>
          </a:p>
        </p:txBody>
      </p:sp>
      <p:sp>
        <p:nvSpPr>
          <p:cNvPr id="129" name="Google Shape;129;p14">
            <a:extLst>
              <a:ext uri="{FF2B5EF4-FFF2-40B4-BE49-F238E27FC236}">
                <a16:creationId xmlns:a16="http://schemas.microsoft.com/office/drawing/2014/main" id="{38681763-33A6-1199-D017-3EDE40585DCF}"/>
              </a:ext>
            </a:extLst>
          </p:cNvPr>
          <p:cNvSpPr txBox="1"/>
          <p:nvPr/>
        </p:nvSpPr>
        <p:spPr>
          <a:xfrm>
            <a:off x="1910954" y="2940617"/>
            <a:ext cx="514140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500" dirty="0">
                <a:solidFill>
                  <a:schemeClr val="bg1"/>
                </a:solidFill>
                <a:effectLst/>
                <a:latin typeface="Slabo 27px" panose="020B0604020202020204" charset="0"/>
              </a:rPr>
              <a:t>Advantages Of Game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30" name="Google Shape;130;p14">
            <a:extLst>
              <a:ext uri="{FF2B5EF4-FFF2-40B4-BE49-F238E27FC236}">
                <a16:creationId xmlns:a16="http://schemas.microsoft.com/office/drawing/2014/main" id="{56FF466B-3A95-C913-CD25-3E34C5BEB9FC}"/>
              </a:ext>
            </a:extLst>
          </p:cNvPr>
          <p:cNvSpPr txBox="1"/>
          <p:nvPr/>
        </p:nvSpPr>
        <p:spPr>
          <a:xfrm>
            <a:off x="7861603" y="2940617"/>
            <a:ext cx="51414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Drawbacks Of Game</a:t>
            </a:r>
            <a:endParaRPr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31" name="Google Shape;131;p14">
            <a:extLst>
              <a:ext uri="{FF2B5EF4-FFF2-40B4-BE49-F238E27FC236}">
                <a16:creationId xmlns:a16="http://schemas.microsoft.com/office/drawing/2014/main" id="{0B2889CA-E190-BB0C-A498-7A43DD363EEB}"/>
              </a:ext>
            </a:extLst>
          </p:cNvPr>
          <p:cNvSpPr txBox="1"/>
          <p:nvPr/>
        </p:nvSpPr>
        <p:spPr>
          <a:xfrm>
            <a:off x="12659792" y="3940175"/>
            <a:ext cx="4934292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FFFFF"/>
              </a:solidFill>
            </a:endParaRP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Add multiplayer mode and more characters.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Improve Al and add new levels.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Support mobile / web platforms.</a:t>
            </a:r>
          </a:p>
          <a:p>
            <a:pPr marL="601981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Include customizable settings, story mode or leaderboards.</a:t>
            </a:r>
          </a:p>
        </p:txBody>
      </p:sp>
      <p:sp>
        <p:nvSpPr>
          <p:cNvPr id="132" name="Google Shape;132;p14">
            <a:extLst>
              <a:ext uri="{FF2B5EF4-FFF2-40B4-BE49-F238E27FC236}">
                <a16:creationId xmlns:a16="http://schemas.microsoft.com/office/drawing/2014/main" id="{312E9E52-C8A0-1D8B-8A91-EE203E3D58ED}"/>
              </a:ext>
            </a:extLst>
          </p:cNvPr>
          <p:cNvSpPr txBox="1"/>
          <p:nvPr/>
        </p:nvSpPr>
        <p:spPr>
          <a:xfrm>
            <a:off x="13540487" y="2940617"/>
            <a:ext cx="5141400" cy="168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Future Scope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500" dirty="0">
              <a:solidFill>
                <a:srgbClr val="FFFFFF"/>
              </a:solidFill>
              <a:latin typeface="Slabo 27px"/>
              <a:ea typeface="Slabo 27px"/>
              <a:cs typeface="Slabo 27px"/>
              <a:sym typeface="Slabo 27px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133" name="Google Shape;133;p14">
            <a:extLst>
              <a:ext uri="{FF2B5EF4-FFF2-40B4-BE49-F238E27FC236}">
                <a16:creationId xmlns:a16="http://schemas.microsoft.com/office/drawing/2014/main" id="{AB0425DE-B5CC-F42F-5562-16E95AAAEC35}"/>
              </a:ext>
            </a:extLst>
          </p:cNvPr>
          <p:cNvSpPr/>
          <p:nvPr/>
        </p:nvSpPr>
        <p:spPr>
          <a:xfrm>
            <a:off x="15690892" y="7495367"/>
            <a:ext cx="1681397" cy="1762933"/>
          </a:xfrm>
          <a:custGeom>
            <a:avLst/>
            <a:gdLst/>
            <a:ahLst/>
            <a:cxnLst/>
            <a:rect l="l" t="t" r="r" b="b"/>
            <a:pathLst>
              <a:path w="1681397" h="1762933" extrusionOk="0">
                <a:moveTo>
                  <a:pt x="0" y="0"/>
                </a:moveTo>
                <a:lnTo>
                  <a:pt x="1681397" y="0"/>
                </a:lnTo>
                <a:lnTo>
                  <a:pt x="1681397" y="1762933"/>
                </a:lnTo>
                <a:lnTo>
                  <a:pt x="0" y="1762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4" name="Google Shape;134;p14">
            <a:extLst>
              <a:ext uri="{FF2B5EF4-FFF2-40B4-BE49-F238E27FC236}">
                <a16:creationId xmlns:a16="http://schemas.microsoft.com/office/drawing/2014/main" id="{51D7A493-DA6C-3699-9BBA-7970E118CB3D}"/>
              </a:ext>
            </a:extLst>
          </p:cNvPr>
          <p:cNvGrpSpPr/>
          <p:nvPr/>
        </p:nvGrpSpPr>
        <p:grpSpPr>
          <a:xfrm>
            <a:off x="988576" y="2988242"/>
            <a:ext cx="388978" cy="388978"/>
            <a:chOff x="0" y="0"/>
            <a:chExt cx="812800" cy="812800"/>
          </a:xfrm>
        </p:grpSpPr>
        <p:sp>
          <p:nvSpPr>
            <p:cNvPr id="135" name="Google Shape;135;p14">
              <a:extLst>
                <a:ext uri="{FF2B5EF4-FFF2-40B4-BE49-F238E27FC236}">
                  <a16:creationId xmlns:a16="http://schemas.microsoft.com/office/drawing/2014/main" id="{3E724E99-8CC1-DDD0-797D-202EFCB6FE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>
              <a:extLst>
                <a:ext uri="{FF2B5EF4-FFF2-40B4-BE49-F238E27FC236}">
                  <a16:creationId xmlns:a16="http://schemas.microsoft.com/office/drawing/2014/main" id="{F4CBEDC2-C668-C111-6042-BBAD7390150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4">
            <a:extLst>
              <a:ext uri="{FF2B5EF4-FFF2-40B4-BE49-F238E27FC236}">
                <a16:creationId xmlns:a16="http://schemas.microsoft.com/office/drawing/2014/main" id="{C3A961EA-7122-B435-05A9-D456C83A05D9}"/>
              </a:ext>
            </a:extLst>
          </p:cNvPr>
          <p:cNvGrpSpPr/>
          <p:nvPr/>
        </p:nvGrpSpPr>
        <p:grpSpPr>
          <a:xfrm>
            <a:off x="16531590" y="2599264"/>
            <a:ext cx="388978" cy="388978"/>
            <a:chOff x="0" y="0"/>
            <a:chExt cx="812800" cy="812800"/>
          </a:xfrm>
        </p:grpSpPr>
        <p:sp>
          <p:nvSpPr>
            <p:cNvPr id="138" name="Google Shape;138;p14">
              <a:extLst>
                <a:ext uri="{FF2B5EF4-FFF2-40B4-BE49-F238E27FC236}">
                  <a16:creationId xmlns:a16="http://schemas.microsoft.com/office/drawing/2014/main" id="{0334D85A-06C0-DF11-02CC-1168440BBD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>
              <a:extLst>
                <a:ext uri="{FF2B5EF4-FFF2-40B4-BE49-F238E27FC236}">
                  <a16:creationId xmlns:a16="http://schemas.microsoft.com/office/drawing/2014/main" id="{D1412B34-3F8E-B894-DB79-140EAEA791C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4">
            <a:extLst>
              <a:ext uri="{FF2B5EF4-FFF2-40B4-BE49-F238E27FC236}">
                <a16:creationId xmlns:a16="http://schemas.microsoft.com/office/drawing/2014/main" id="{2E12AA5D-75C9-8D3B-9AD3-0C8523195B15}"/>
              </a:ext>
            </a:extLst>
          </p:cNvPr>
          <p:cNvGrpSpPr/>
          <p:nvPr/>
        </p:nvGrpSpPr>
        <p:grpSpPr>
          <a:xfrm>
            <a:off x="8704505" y="9426546"/>
            <a:ext cx="263909" cy="263909"/>
            <a:chOff x="0" y="0"/>
            <a:chExt cx="812800" cy="812800"/>
          </a:xfrm>
        </p:grpSpPr>
        <p:sp>
          <p:nvSpPr>
            <p:cNvPr id="141" name="Google Shape;141;p14">
              <a:extLst>
                <a:ext uri="{FF2B5EF4-FFF2-40B4-BE49-F238E27FC236}">
                  <a16:creationId xmlns:a16="http://schemas.microsoft.com/office/drawing/2014/main" id="{FA306B36-32FD-F644-D878-7F923FC6E9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0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>
              <a:extLst>
                <a:ext uri="{FF2B5EF4-FFF2-40B4-BE49-F238E27FC236}">
                  <a16:creationId xmlns:a16="http://schemas.microsoft.com/office/drawing/2014/main" id="{2B53F5C3-1656-49F6-9F4A-E72AFC6AB8D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4">
            <a:extLst>
              <a:ext uri="{FF2B5EF4-FFF2-40B4-BE49-F238E27FC236}">
                <a16:creationId xmlns:a16="http://schemas.microsoft.com/office/drawing/2014/main" id="{8E9CDDA2-488A-A811-7BB2-F518E46DF797}"/>
              </a:ext>
            </a:extLst>
          </p:cNvPr>
          <p:cNvSpPr/>
          <p:nvPr/>
        </p:nvSpPr>
        <p:spPr>
          <a:xfrm rot="9273880">
            <a:off x="14238453" y="-4271151"/>
            <a:ext cx="6222894" cy="6700290"/>
          </a:xfrm>
          <a:custGeom>
            <a:avLst/>
            <a:gdLst/>
            <a:ahLst/>
            <a:cxnLst/>
            <a:rect l="l" t="t" r="r" b="b"/>
            <a:pathLst>
              <a:path w="6222894" h="6700290" extrusionOk="0">
                <a:moveTo>
                  <a:pt x="0" y="0"/>
                </a:moveTo>
                <a:lnTo>
                  <a:pt x="6222894" y="0"/>
                </a:lnTo>
                <a:lnTo>
                  <a:pt x="6222894" y="6700290"/>
                </a:lnTo>
                <a:lnTo>
                  <a:pt x="0" y="6700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572;p31">
            <a:extLst>
              <a:ext uri="{FF2B5EF4-FFF2-40B4-BE49-F238E27FC236}">
                <a16:creationId xmlns:a16="http://schemas.microsoft.com/office/drawing/2014/main" id="{26726018-E3A4-97B5-94A6-F1FFDA9E87CE}"/>
              </a:ext>
            </a:extLst>
          </p:cNvPr>
          <p:cNvSpPr/>
          <p:nvPr/>
        </p:nvSpPr>
        <p:spPr>
          <a:xfrm rot="2700000">
            <a:off x="3567168" y="8375602"/>
            <a:ext cx="2030430" cy="1503461"/>
          </a:xfrm>
          <a:custGeom>
            <a:avLst/>
            <a:gdLst/>
            <a:ahLst/>
            <a:cxnLst/>
            <a:rect l="l" t="t" r="r" b="b"/>
            <a:pathLst>
              <a:path w="1437357" h="1201990" extrusionOk="0">
                <a:moveTo>
                  <a:pt x="0" y="0"/>
                </a:moveTo>
                <a:lnTo>
                  <a:pt x="1437357" y="0"/>
                </a:lnTo>
                <a:lnTo>
                  <a:pt x="1437357" y="1201990"/>
                </a:lnTo>
                <a:lnTo>
                  <a:pt x="0" y="1201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4066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/>
          <p:nvPr/>
        </p:nvSpPr>
        <p:spPr>
          <a:xfrm rot="10352434">
            <a:off x="11498822" y="5930880"/>
            <a:ext cx="9645216" cy="9247351"/>
          </a:xfrm>
          <a:custGeom>
            <a:avLst/>
            <a:gdLst/>
            <a:ahLst/>
            <a:cxnLst/>
            <a:rect l="l" t="t" r="r" b="b"/>
            <a:pathLst>
              <a:path w="9645216" h="9247351" extrusionOk="0">
                <a:moveTo>
                  <a:pt x="0" y="0"/>
                </a:moveTo>
                <a:lnTo>
                  <a:pt x="9645216" y="0"/>
                </a:lnTo>
                <a:lnTo>
                  <a:pt x="9645216" y="9247350"/>
                </a:lnTo>
                <a:lnTo>
                  <a:pt x="0" y="9247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0" name="Google Shape;280;p19"/>
          <p:cNvSpPr/>
          <p:nvPr/>
        </p:nvSpPr>
        <p:spPr>
          <a:xfrm rot="-246943">
            <a:off x="-3617136" y="-4821307"/>
            <a:ext cx="9645216" cy="9247351"/>
          </a:xfrm>
          <a:custGeom>
            <a:avLst/>
            <a:gdLst/>
            <a:ahLst/>
            <a:cxnLst/>
            <a:rect l="l" t="t" r="r" b="b"/>
            <a:pathLst>
              <a:path w="9645216" h="9247351" extrusionOk="0">
                <a:moveTo>
                  <a:pt x="0" y="0"/>
                </a:moveTo>
                <a:lnTo>
                  <a:pt x="9645216" y="0"/>
                </a:lnTo>
                <a:lnTo>
                  <a:pt x="9645216" y="9247351"/>
                </a:lnTo>
                <a:lnTo>
                  <a:pt x="0" y="9247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81" name="Google Shape;281;p19"/>
          <p:cNvCxnSpPr/>
          <p:nvPr/>
        </p:nvCxnSpPr>
        <p:spPr>
          <a:xfrm rot="10800000" flipH="1">
            <a:off x="2232183" y="6037190"/>
            <a:ext cx="14089228" cy="12101"/>
          </a:xfrm>
          <a:prstGeom prst="straightConnector1">
            <a:avLst/>
          </a:prstGeom>
          <a:noFill/>
          <a:ln w="63500" cap="flat" cmpd="sng">
            <a:solidFill>
              <a:srgbClr val="FFD3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p19"/>
          <p:cNvSpPr/>
          <p:nvPr/>
        </p:nvSpPr>
        <p:spPr>
          <a:xfrm>
            <a:off x="2898509" y="5866432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B6B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6966066" y="5891533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B6B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10629736" y="5891533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B6B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19"/>
          <p:cNvGrpSpPr/>
          <p:nvPr/>
        </p:nvGrpSpPr>
        <p:grpSpPr>
          <a:xfrm>
            <a:off x="13317283" y="3159690"/>
            <a:ext cx="2217493" cy="2217493"/>
            <a:chOff x="0" y="0"/>
            <a:chExt cx="812800" cy="812800"/>
          </a:xfrm>
        </p:grpSpPr>
        <p:sp>
          <p:nvSpPr>
            <p:cNvPr id="286" name="Google Shape;286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9"/>
          <p:cNvSpPr/>
          <p:nvPr/>
        </p:nvSpPr>
        <p:spPr>
          <a:xfrm>
            <a:off x="13481121" y="3159690"/>
            <a:ext cx="1889815" cy="1889815"/>
          </a:xfrm>
          <a:custGeom>
            <a:avLst/>
            <a:gdLst/>
            <a:ahLst/>
            <a:cxnLst/>
            <a:rect l="l" t="t" r="r" b="b"/>
            <a:pathLst>
              <a:path w="2519753" h="2519753" extrusionOk="0">
                <a:moveTo>
                  <a:pt x="0" y="0"/>
                </a:moveTo>
                <a:lnTo>
                  <a:pt x="2519754" y="0"/>
                </a:lnTo>
                <a:lnTo>
                  <a:pt x="2519754" y="2519753"/>
                </a:lnTo>
                <a:lnTo>
                  <a:pt x="0" y="2519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9" name="Google Shape;289;p19"/>
          <p:cNvSpPr/>
          <p:nvPr/>
        </p:nvSpPr>
        <p:spPr>
          <a:xfrm>
            <a:off x="14249221" y="5891533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B6B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"/>
          <p:cNvSpPr txBox="1"/>
          <p:nvPr/>
        </p:nvSpPr>
        <p:spPr>
          <a:xfrm>
            <a:off x="5785158" y="6685679"/>
            <a:ext cx="3244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Level Selection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291" name="Google Shape;291;p19"/>
          <p:cNvSpPr txBox="1"/>
          <p:nvPr/>
        </p:nvSpPr>
        <p:spPr>
          <a:xfrm>
            <a:off x="5600192" y="7518962"/>
            <a:ext cx="3543808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3" dirty="0">
                <a:solidFill>
                  <a:srgbClr val="FFFFFF"/>
                </a:solidFill>
              </a:rPr>
              <a:t>Level selection screen with buttons for levels 1-8 (locked levels appear grayed out.)</a:t>
            </a:r>
            <a:endParaRPr dirty="0"/>
          </a:p>
        </p:txBody>
      </p:sp>
      <p:grpSp>
        <p:nvGrpSpPr>
          <p:cNvPr id="292" name="Google Shape;292;p19"/>
          <p:cNvGrpSpPr/>
          <p:nvPr/>
        </p:nvGrpSpPr>
        <p:grpSpPr>
          <a:xfrm>
            <a:off x="9636573" y="3186713"/>
            <a:ext cx="2217493" cy="2217493"/>
            <a:chOff x="0" y="0"/>
            <a:chExt cx="812800" cy="812800"/>
          </a:xfrm>
        </p:grpSpPr>
        <p:sp>
          <p:nvSpPr>
            <p:cNvPr id="293" name="Google Shape;293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19"/>
          <p:cNvSpPr/>
          <p:nvPr/>
        </p:nvSpPr>
        <p:spPr>
          <a:xfrm>
            <a:off x="9935567" y="3485708"/>
            <a:ext cx="1619504" cy="1619504"/>
          </a:xfrm>
          <a:custGeom>
            <a:avLst/>
            <a:gdLst/>
            <a:ahLst/>
            <a:cxnLst/>
            <a:rect l="l" t="t" r="r" b="b"/>
            <a:pathLst>
              <a:path w="2159339" h="2159339" extrusionOk="0">
                <a:moveTo>
                  <a:pt x="0" y="0"/>
                </a:moveTo>
                <a:lnTo>
                  <a:pt x="2159339" y="0"/>
                </a:lnTo>
                <a:lnTo>
                  <a:pt x="2159339" y="2159338"/>
                </a:lnTo>
                <a:lnTo>
                  <a:pt x="0" y="2159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96" name="Google Shape;296;p19"/>
          <p:cNvGrpSpPr/>
          <p:nvPr/>
        </p:nvGrpSpPr>
        <p:grpSpPr>
          <a:xfrm>
            <a:off x="5955863" y="3186713"/>
            <a:ext cx="2217493" cy="2217493"/>
            <a:chOff x="0" y="0"/>
            <a:chExt cx="812800" cy="812800"/>
          </a:xfrm>
        </p:grpSpPr>
        <p:sp>
          <p:nvSpPr>
            <p:cNvPr id="297" name="Google Shape;297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19"/>
          <p:cNvSpPr/>
          <p:nvPr/>
        </p:nvSpPr>
        <p:spPr>
          <a:xfrm>
            <a:off x="6098550" y="3329400"/>
            <a:ext cx="1932118" cy="1932118"/>
          </a:xfrm>
          <a:custGeom>
            <a:avLst/>
            <a:gdLst/>
            <a:ahLst/>
            <a:cxnLst/>
            <a:rect l="l" t="t" r="r" b="b"/>
            <a:pathLst>
              <a:path w="2576157" h="2576157" extrusionOk="0">
                <a:moveTo>
                  <a:pt x="0" y="0"/>
                </a:moveTo>
                <a:lnTo>
                  <a:pt x="2576157" y="0"/>
                </a:lnTo>
                <a:lnTo>
                  <a:pt x="2576157" y="2576158"/>
                </a:lnTo>
                <a:lnTo>
                  <a:pt x="0" y="2576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0" name="Google Shape;300;p19"/>
          <p:cNvGrpSpPr/>
          <p:nvPr/>
        </p:nvGrpSpPr>
        <p:grpSpPr>
          <a:xfrm>
            <a:off x="1966570" y="3186713"/>
            <a:ext cx="2217493" cy="2217493"/>
            <a:chOff x="0" y="0"/>
            <a:chExt cx="812800" cy="812800"/>
          </a:xfrm>
        </p:grpSpPr>
        <p:sp>
          <p:nvSpPr>
            <p:cNvPr id="301" name="Google Shape;301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19"/>
          <p:cNvSpPr/>
          <p:nvPr/>
        </p:nvSpPr>
        <p:spPr>
          <a:xfrm>
            <a:off x="2254067" y="3474210"/>
            <a:ext cx="1642499" cy="1642499"/>
          </a:xfrm>
          <a:custGeom>
            <a:avLst/>
            <a:gdLst/>
            <a:ahLst/>
            <a:cxnLst/>
            <a:rect l="l" t="t" r="r" b="b"/>
            <a:pathLst>
              <a:path w="2189998" h="2189998" extrusionOk="0">
                <a:moveTo>
                  <a:pt x="0" y="0"/>
                </a:moveTo>
                <a:lnTo>
                  <a:pt x="2189998" y="0"/>
                </a:lnTo>
                <a:lnTo>
                  <a:pt x="2189998" y="2189998"/>
                </a:lnTo>
                <a:lnTo>
                  <a:pt x="0" y="2189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4" name="Google Shape;304;p19"/>
          <p:cNvSpPr txBox="1"/>
          <p:nvPr/>
        </p:nvSpPr>
        <p:spPr>
          <a:xfrm>
            <a:off x="2075660" y="6682271"/>
            <a:ext cx="3244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Start Screen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305" name="Google Shape;305;p19"/>
          <p:cNvSpPr txBox="1"/>
          <p:nvPr/>
        </p:nvSpPr>
        <p:spPr>
          <a:xfrm>
            <a:off x="2251289" y="7518952"/>
            <a:ext cx="2892900" cy="88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3" dirty="0">
                <a:solidFill>
                  <a:srgbClr val="FFFFFF"/>
                </a:solidFill>
              </a:rPr>
              <a:t>The game begins with a “Start” Button.</a:t>
            </a:r>
            <a:r>
              <a:rPr lang="en-US" sz="2063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306" name="Google Shape;306;p19"/>
          <p:cNvSpPr txBox="1"/>
          <p:nvPr/>
        </p:nvSpPr>
        <p:spPr>
          <a:xfrm>
            <a:off x="9431811" y="6685679"/>
            <a:ext cx="3244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Gameplay Screen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307" name="Google Shape;307;p19"/>
          <p:cNvSpPr txBox="1"/>
          <p:nvPr/>
        </p:nvSpPr>
        <p:spPr>
          <a:xfrm>
            <a:off x="9607440" y="7558562"/>
            <a:ext cx="2892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3" dirty="0">
                <a:solidFill>
                  <a:srgbClr val="FFFFFF"/>
                </a:solidFill>
              </a:rPr>
              <a:t>Naruto and Sasuke fight in the game play screen.</a:t>
            </a:r>
            <a:endParaRPr dirty="0"/>
          </a:p>
        </p:txBody>
      </p:sp>
      <p:sp>
        <p:nvSpPr>
          <p:cNvPr id="308" name="Google Shape;308;p19"/>
          <p:cNvSpPr txBox="1"/>
          <p:nvPr/>
        </p:nvSpPr>
        <p:spPr>
          <a:xfrm>
            <a:off x="13078448" y="6709321"/>
            <a:ext cx="3244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Slabo 27px"/>
                <a:ea typeface="Slabo 27px"/>
                <a:cs typeface="Slabo 27px"/>
                <a:sym typeface="Slabo 27px"/>
              </a:rPr>
              <a:t>Menu Screen</a:t>
            </a:r>
            <a:endParaRPr sz="3500" dirty="0">
              <a:latin typeface="Slabo 27px"/>
              <a:ea typeface="Slabo 27px"/>
              <a:cs typeface="Slabo 27px"/>
              <a:sym typeface="Slabo 27px"/>
            </a:endParaRPr>
          </a:p>
        </p:txBody>
      </p:sp>
      <p:sp>
        <p:nvSpPr>
          <p:cNvPr id="309" name="Google Shape;309;p19"/>
          <p:cNvSpPr txBox="1"/>
          <p:nvPr/>
        </p:nvSpPr>
        <p:spPr>
          <a:xfrm>
            <a:off x="12902802" y="7558552"/>
            <a:ext cx="3613547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3" dirty="0">
                <a:solidFill>
                  <a:srgbClr val="FFFFFF"/>
                </a:solidFill>
              </a:rPr>
              <a:t>The pause menu allows the players to continue, retry, exit or mute the sound.</a:t>
            </a:r>
            <a:endParaRPr dirty="0"/>
          </a:p>
        </p:txBody>
      </p:sp>
      <p:sp>
        <p:nvSpPr>
          <p:cNvPr id="310" name="Google Shape;310;p19"/>
          <p:cNvSpPr txBox="1"/>
          <p:nvPr/>
        </p:nvSpPr>
        <p:spPr>
          <a:xfrm>
            <a:off x="1028700" y="1028700"/>
            <a:ext cx="16230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D33B"/>
                </a:solidFill>
                <a:latin typeface="Black Ops One"/>
                <a:sym typeface="Black Ops One"/>
              </a:rPr>
              <a:t>Game Process</a:t>
            </a:r>
            <a:endParaRPr dirty="0"/>
          </a:p>
        </p:txBody>
      </p:sp>
      <p:grpSp>
        <p:nvGrpSpPr>
          <p:cNvPr id="311" name="Google Shape;311;p19"/>
          <p:cNvGrpSpPr/>
          <p:nvPr/>
        </p:nvGrpSpPr>
        <p:grpSpPr>
          <a:xfrm>
            <a:off x="15578138" y="1249322"/>
            <a:ext cx="388978" cy="388978"/>
            <a:chOff x="0" y="0"/>
            <a:chExt cx="812800" cy="812800"/>
          </a:xfrm>
        </p:grpSpPr>
        <p:sp>
          <p:nvSpPr>
            <p:cNvPr id="312" name="Google Shape;312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9"/>
          <p:cNvGrpSpPr/>
          <p:nvPr/>
        </p:nvGrpSpPr>
        <p:grpSpPr>
          <a:xfrm>
            <a:off x="14999110" y="4458569"/>
            <a:ext cx="179141" cy="179141"/>
            <a:chOff x="0" y="0"/>
            <a:chExt cx="812800" cy="812800"/>
          </a:xfrm>
        </p:grpSpPr>
        <p:sp>
          <p:nvSpPr>
            <p:cNvPr id="315" name="Google Shape;315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9"/>
          <p:cNvGrpSpPr/>
          <p:nvPr/>
        </p:nvGrpSpPr>
        <p:grpSpPr>
          <a:xfrm>
            <a:off x="5600192" y="8665639"/>
            <a:ext cx="289306" cy="289306"/>
            <a:chOff x="0" y="0"/>
            <a:chExt cx="812800" cy="812800"/>
          </a:xfrm>
        </p:grpSpPr>
        <p:sp>
          <p:nvSpPr>
            <p:cNvPr id="318" name="Google Shape;318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9"/>
          <p:cNvGrpSpPr/>
          <p:nvPr/>
        </p:nvGrpSpPr>
        <p:grpSpPr>
          <a:xfrm>
            <a:off x="865711" y="1153268"/>
            <a:ext cx="679521" cy="679521"/>
            <a:chOff x="0" y="0"/>
            <a:chExt cx="812800" cy="812800"/>
          </a:xfrm>
        </p:grpSpPr>
        <p:sp>
          <p:nvSpPr>
            <p:cNvPr id="321" name="Google Shape;321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C5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737</Words>
  <Application>Microsoft Office PowerPoint</Application>
  <PresentationFormat>Custom</PresentationFormat>
  <Paragraphs>91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Times New Roman</vt:lpstr>
      <vt:lpstr>Calibri</vt:lpstr>
      <vt:lpstr>Slabo 27px</vt:lpstr>
      <vt:lpstr>Black Ops One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Pritesh</dc:creator>
  <cp:lastModifiedBy>Pritesh Bhere</cp:lastModifiedBy>
  <cp:revision>34</cp:revision>
  <dcterms:modified xsi:type="dcterms:W3CDTF">2025-05-26T19:33:01Z</dcterms:modified>
</cp:coreProperties>
</file>